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8020050"/>
  <p:notesSz cx="12192000" cy="8020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94" y="10604"/>
            <a:ext cx="10686008" cy="800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84666" y="27823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1915" y="352760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86354" y="352755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95859" y="352755"/>
            <a:ext cx="160477" cy="1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84149" y="278237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78092" y="352145"/>
            <a:ext cx="191531" cy="19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01737" y="580821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90000" y="79970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426" y="905101"/>
            <a:ext cx="10183147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94" y="0"/>
            <a:ext cx="10686008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82000" y="12"/>
            <a:ext cx="7019999" cy="422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90000" y="93021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2002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84666" y="40874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1915" y="483269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86354" y="483264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95859" y="483264"/>
            <a:ext cx="160477" cy="191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84149" y="408746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778092" y="482655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001737" y="711339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79"/>
                </a:moveTo>
                <a:lnTo>
                  <a:pt x="0" y="5079"/>
                </a:lnTo>
                <a:lnTo>
                  <a:pt x="0" y="96024"/>
                </a:lnTo>
                <a:lnTo>
                  <a:pt x="9232" y="96024"/>
                </a:lnTo>
                <a:lnTo>
                  <a:pt x="9232" y="5079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55"/>
                </a:lnTo>
                <a:lnTo>
                  <a:pt x="35585" y="96024"/>
                </a:lnTo>
                <a:lnTo>
                  <a:pt x="48475" y="96024"/>
                </a:lnTo>
                <a:lnTo>
                  <a:pt x="48475" y="87439"/>
                </a:lnTo>
                <a:lnTo>
                  <a:pt x="42354" y="87439"/>
                </a:lnTo>
                <a:lnTo>
                  <a:pt x="40259" y="87312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69"/>
                </a:moveTo>
                <a:lnTo>
                  <a:pt x="23202" y="32969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69"/>
                </a:lnTo>
                <a:close/>
              </a:path>
              <a:path w="960119" h="97790">
                <a:moveTo>
                  <a:pt x="40259" y="14592"/>
                </a:moveTo>
                <a:lnTo>
                  <a:pt x="31813" y="14592"/>
                </a:lnTo>
                <a:lnTo>
                  <a:pt x="31813" y="32969"/>
                </a:lnTo>
                <a:lnTo>
                  <a:pt x="40259" y="32969"/>
                </a:lnTo>
                <a:lnTo>
                  <a:pt x="40259" y="14592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36"/>
                </a:lnTo>
                <a:lnTo>
                  <a:pt x="63004" y="24739"/>
                </a:lnTo>
                <a:lnTo>
                  <a:pt x="72898" y="24739"/>
                </a:lnTo>
                <a:lnTo>
                  <a:pt x="72898" y="2336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22"/>
                </a:lnTo>
                <a:lnTo>
                  <a:pt x="86451" y="87561"/>
                </a:lnTo>
                <a:lnTo>
                  <a:pt x="92125" y="93078"/>
                </a:lnTo>
                <a:lnTo>
                  <a:pt x="99562" y="96128"/>
                </a:lnTo>
                <a:lnTo>
                  <a:pt x="108546" y="97066"/>
                </a:lnTo>
                <a:lnTo>
                  <a:pt x="117069" y="95872"/>
                </a:lnTo>
                <a:lnTo>
                  <a:pt x="124639" y="92298"/>
                </a:lnTo>
                <a:lnTo>
                  <a:pt x="127877" y="88747"/>
                </a:lnTo>
                <a:lnTo>
                  <a:pt x="99542" y="88747"/>
                </a:lnTo>
                <a:lnTo>
                  <a:pt x="93675" y="85610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4"/>
                </a:lnTo>
                <a:lnTo>
                  <a:pt x="91867" y="36007"/>
                </a:lnTo>
                <a:lnTo>
                  <a:pt x="86788" y="41314"/>
                </a:lnTo>
                <a:lnTo>
                  <a:pt x="84836" y="48983"/>
                </a:lnTo>
                <a:lnTo>
                  <a:pt x="90862" y="60857"/>
                </a:lnTo>
                <a:lnTo>
                  <a:pt x="104120" y="65962"/>
                </a:lnTo>
                <a:lnTo>
                  <a:pt x="117379" y="69845"/>
                </a:lnTo>
                <a:lnTo>
                  <a:pt x="123405" y="78054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77" y="88747"/>
                </a:lnTo>
                <a:lnTo>
                  <a:pt x="130058" y="86355"/>
                </a:lnTo>
                <a:lnTo>
                  <a:pt x="132130" y="78054"/>
                </a:lnTo>
                <a:lnTo>
                  <a:pt x="126102" y="65223"/>
                </a:lnTo>
                <a:lnTo>
                  <a:pt x="112839" y="59409"/>
                </a:lnTo>
                <a:lnTo>
                  <a:pt x="99576" y="55649"/>
                </a:lnTo>
                <a:lnTo>
                  <a:pt x="93548" y="48983"/>
                </a:lnTo>
                <a:lnTo>
                  <a:pt x="93548" y="42329"/>
                </a:lnTo>
                <a:lnTo>
                  <a:pt x="101371" y="40373"/>
                </a:lnTo>
                <a:lnTo>
                  <a:pt x="126760" y="40373"/>
                </a:lnTo>
                <a:lnTo>
                  <a:pt x="126074" y="39337"/>
                </a:lnTo>
                <a:lnTo>
                  <a:pt x="120767" y="35066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0" y="40373"/>
                </a:moveTo>
                <a:lnTo>
                  <a:pt x="114287" y="40373"/>
                </a:lnTo>
                <a:lnTo>
                  <a:pt x="119113" y="42468"/>
                </a:lnTo>
                <a:lnTo>
                  <a:pt x="122491" y="49504"/>
                </a:lnTo>
                <a:lnTo>
                  <a:pt x="130302" y="45720"/>
                </a:lnTo>
                <a:lnTo>
                  <a:pt x="126760" y="40373"/>
                </a:lnTo>
                <a:close/>
              </a:path>
              <a:path w="960119" h="97790">
                <a:moveTo>
                  <a:pt x="226330" y="40639"/>
                </a:moveTo>
                <a:lnTo>
                  <a:pt x="213918" y="40639"/>
                </a:lnTo>
                <a:lnTo>
                  <a:pt x="221221" y="43383"/>
                </a:lnTo>
                <a:lnTo>
                  <a:pt x="221221" y="57073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0"/>
                </a:lnTo>
                <a:lnTo>
                  <a:pt x="188866" y="64306"/>
                </a:lnTo>
                <a:lnTo>
                  <a:pt x="184243" y="70279"/>
                </a:lnTo>
                <a:lnTo>
                  <a:pt x="182524" y="78308"/>
                </a:lnTo>
                <a:lnTo>
                  <a:pt x="184298" y="86124"/>
                </a:lnTo>
                <a:lnTo>
                  <a:pt x="189014" y="92125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25"/>
                </a:lnTo>
                <a:lnTo>
                  <a:pt x="230911" y="92125"/>
                </a:lnTo>
                <a:lnTo>
                  <a:pt x="229848" y="88874"/>
                </a:lnTo>
                <a:lnTo>
                  <a:pt x="197624" y="88874"/>
                </a:lnTo>
                <a:lnTo>
                  <a:pt x="191236" y="84835"/>
                </a:lnTo>
                <a:lnTo>
                  <a:pt x="191236" y="71653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67"/>
                </a:lnTo>
                <a:lnTo>
                  <a:pt x="221221" y="65925"/>
                </a:lnTo>
                <a:lnTo>
                  <a:pt x="229806" y="65925"/>
                </a:lnTo>
                <a:lnTo>
                  <a:pt x="229806" y="50419"/>
                </a:lnTo>
                <a:lnTo>
                  <a:pt x="227950" y="42545"/>
                </a:lnTo>
                <a:lnTo>
                  <a:pt x="226330" y="40639"/>
                </a:lnTo>
                <a:close/>
              </a:path>
              <a:path w="960119" h="97790">
                <a:moveTo>
                  <a:pt x="230911" y="92125"/>
                </a:moveTo>
                <a:lnTo>
                  <a:pt x="221881" y="92125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1" y="92125"/>
                </a:lnTo>
                <a:close/>
              </a:path>
              <a:path w="960119" h="97790">
                <a:moveTo>
                  <a:pt x="229806" y="65925"/>
                </a:moveTo>
                <a:lnTo>
                  <a:pt x="221221" y="65925"/>
                </a:lnTo>
                <a:lnTo>
                  <a:pt x="221221" y="82613"/>
                </a:lnTo>
                <a:lnTo>
                  <a:pt x="216014" y="87312"/>
                </a:lnTo>
                <a:lnTo>
                  <a:pt x="210667" y="88874"/>
                </a:lnTo>
                <a:lnTo>
                  <a:pt x="229848" y="88874"/>
                </a:lnTo>
                <a:lnTo>
                  <a:pt x="229806" y="65925"/>
                </a:lnTo>
                <a:close/>
              </a:path>
              <a:path w="960119" h="97790">
                <a:moveTo>
                  <a:pt x="208191" y="32054"/>
                </a:moveTo>
                <a:lnTo>
                  <a:pt x="200397" y="32898"/>
                </a:lnTo>
                <a:lnTo>
                  <a:pt x="193682" y="35585"/>
                </a:lnTo>
                <a:lnTo>
                  <a:pt x="188390" y="40348"/>
                </a:lnTo>
                <a:lnTo>
                  <a:pt x="184861" y="47421"/>
                </a:lnTo>
                <a:lnTo>
                  <a:pt x="192798" y="50419"/>
                </a:lnTo>
                <a:lnTo>
                  <a:pt x="195021" y="43243"/>
                </a:lnTo>
                <a:lnTo>
                  <a:pt x="201015" y="40639"/>
                </a:lnTo>
                <a:lnTo>
                  <a:pt x="226330" y="40639"/>
                </a:lnTo>
                <a:lnTo>
                  <a:pt x="223056" y="36788"/>
                </a:lnTo>
                <a:lnTo>
                  <a:pt x="216133" y="33256"/>
                </a:lnTo>
                <a:lnTo>
                  <a:pt x="208191" y="32054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24"/>
                </a:lnTo>
                <a:lnTo>
                  <a:pt x="294259" y="96024"/>
                </a:lnTo>
                <a:lnTo>
                  <a:pt x="294259" y="48069"/>
                </a:lnTo>
                <a:lnTo>
                  <a:pt x="300266" y="40246"/>
                </a:lnTo>
                <a:lnTo>
                  <a:pt x="326606" y="40246"/>
                </a:lnTo>
                <a:lnTo>
                  <a:pt x="325271" y="38036"/>
                </a:lnTo>
                <a:lnTo>
                  <a:pt x="294259" y="38036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06" y="40246"/>
                </a:moveTo>
                <a:lnTo>
                  <a:pt x="318389" y="40246"/>
                </a:lnTo>
                <a:lnTo>
                  <a:pt x="323469" y="47815"/>
                </a:lnTo>
                <a:lnTo>
                  <a:pt x="323469" y="96024"/>
                </a:lnTo>
                <a:lnTo>
                  <a:pt x="332054" y="96024"/>
                </a:lnTo>
                <a:lnTo>
                  <a:pt x="332054" y="48717"/>
                </a:lnTo>
                <a:lnTo>
                  <a:pt x="335910" y="41948"/>
                </a:lnTo>
                <a:lnTo>
                  <a:pt x="327634" y="41948"/>
                </a:lnTo>
                <a:lnTo>
                  <a:pt x="326606" y="40246"/>
                </a:lnTo>
                <a:close/>
              </a:path>
              <a:path w="960119" h="97790">
                <a:moveTo>
                  <a:pt x="364232" y="40246"/>
                </a:moveTo>
                <a:lnTo>
                  <a:pt x="356311" y="40246"/>
                </a:lnTo>
                <a:lnTo>
                  <a:pt x="361137" y="48069"/>
                </a:lnTo>
                <a:lnTo>
                  <a:pt x="361137" y="96024"/>
                </a:lnTo>
                <a:lnTo>
                  <a:pt x="369849" y="96024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2" y="40246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0" y="41948"/>
                </a:lnTo>
                <a:lnTo>
                  <a:pt x="336880" y="40246"/>
                </a:lnTo>
                <a:lnTo>
                  <a:pt x="364232" y="40246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36"/>
                </a:lnTo>
                <a:lnTo>
                  <a:pt x="325271" y="38036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39"/>
                </a:moveTo>
                <a:lnTo>
                  <a:pt x="414845" y="40639"/>
                </a:lnTo>
                <a:lnTo>
                  <a:pt x="422148" y="43383"/>
                </a:lnTo>
                <a:lnTo>
                  <a:pt x="422148" y="57073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0"/>
                </a:lnTo>
                <a:lnTo>
                  <a:pt x="389786" y="64306"/>
                </a:lnTo>
                <a:lnTo>
                  <a:pt x="385159" y="70279"/>
                </a:lnTo>
                <a:lnTo>
                  <a:pt x="383438" y="78308"/>
                </a:lnTo>
                <a:lnTo>
                  <a:pt x="385214" y="86124"/>
                </a:lnTo>
                <a:lnTo>
                  <a:pt x="389934" y="92125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25"/>
                </a:lnTo>
                <a:lnTo>
                  <a:pt x="431837" y="92125"/>
                </a:lnTo>
                <a:lnTo>
                  <a:pt x="430774" y="88874"/>
                </a:lnTo>
                <a:lnTo>
                  <a:pt x="398551" y="88874"/>
                </a:lnTo>
                <a:lnTo>
                  <a:pt x="392163" y="84835"/>
                </a:lnTo>
                <a:lnTo>
                  <a:pt x="392163" y="71653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67"/>
                </a:lnTo>
                <a:lnTo>
                  <a:pt x="422148" y="65925"/>
                </a:lnTo>
                <a:lnTo>
                  <a:pt x="430733" y="65925"/>
                </a:lnTo>
                <a:lnTo>
                  <a:pt x="430733" y="50419"/>
                </a:lnTo>
                <a:lnTo>
                  <a:pt x="428877" y="42545"/>
                </a:lnTo>
                <a:lnTo>
                  <a:pt x="427256" y="40639"/>
                </a:lnTo>
                <a:close/>
              </a:path>
              <a:path w="960119" h="97790">
                <a:moveTo>
                  <a:pt x="431837" y="92125"/>
                </a:moveTo>
                <a:lnTo>
                  <a:pt x="422795" y="92125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37" y="92125"/>
                </a:lnTo>
                <a:close/>
              </a:path>
              <a:path w="960119" h="97790">
                <a:moveTo>
                  <a:pt x="430733" y="65925"/>
                </a:moveTo>
                <a:lnTo>
                  <a:pt x="422148" y="65925"/>
                </a:lnTo>
                <a:lnTo>
                  <a:pt x="422148" y="82613"/>
                </a:lnTo>
                <a:lnTo>
                  <a:pt x="416928" y="87312"/>
                </a:lnTo>
                <a:lnTo>
                  <a:pt x="411581" y="88874"/>
                </a:lnTo>
                <a:lnTo>
                  <a:pt x="430774" y="88874"/>
                </a:lnTo>
                <a:lnTo>
                  <a:pt x="430733" y="65925"/>
                </a:lnTo>
                <a:close/>
              </a:path>
              <a:path w="960119" h="97790">
                <a:moveTo>
                  <a:pt x="409105" y="32054"/>
                </a:moveTo>
                <a:lnTo>
                  <a:pt x="401318" y="32898"/>
                </a:lnTo>
                <a:lnTo>
                  <a:pt x="394608" y="35585"/>
                </a:lnTo>
                <a:lnTo>
                  <a:pt x="389316" y="40348"/>
                </a:lnTo>
                <a:lnTo>
                  <a:pt x="385787" y="47421"/>
                </a:lnTo>
                <a:lnTo>
                  <a:pt x="393725" y="50419"/>
                </a:lnTo>
                <a:lnTo>
                  <a:pt x="395935" y="43243"/>
                </a:lnTo>
                <a:lnTo>
                  <a:pt x="401942" y="40639"/>
                </a:lnTo>
                <a:lnTo>
                  <a:pt x="427256" y="40639"/>
                </a:lnTo>
                <a:lnTo>
                  <a:pt x="423981" y="36788"/>
                </a:lnTo>
                <a:lnTo>
                  <a:pt x="417054" y="33256"/>
                </a:lnTo>
                <a:lnTo>
                  <a:pt x="409105" y="32054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55"/>
                </a:lnTo>
                <a:lnTo>
                  <a:pt x="455079" y="96024"/>
                </a:lnTo>
                <a:lnTo>
                  <a:pt x="467982" y="96024"/>
                </a:lnTo>
                <a:lnTo>
                  <a:pt x="467982" y="87439"/>
                </a:lnTo>
                <a:lnTo>
                  <a:pt x="461848" y="87439"/>
                </a:lnTo>
                <a:lnTo>
                  <a:pt x="459765" y="87312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69"/>
                </a:moveTo>
                <a:lnTo>
                  <a:pt x="442709" y="32969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69"/>
                </a:lnTo>
                <a:close/>
              </a:path>
              <a:path w="960119" h="97790">
                <a:moveTo>
                  <a:pt x="459765" y="14592"/>
                </a:moveTo>
                <a:lnTo>
                  <a:pt x="451307" y="14592"/>
                </a:lnTo>
                <a:lnTo>
                  <a:pt x="451307" y="32969"/>
                </a:lnTo>
                <a:lnTo>
                  <a:pt x="459765" y="32969"/>
                </a:lnTo>
                <a:lnTo>
                  <a:pt x="459765" y="14592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55"/>
                </a:lnTo>
                <a:lnTo>
                  <a:pt x="493585" y="96024"/>
                </a:lnTo>
                <a:lnTo>
                  <a:pt x="506476" y="96024"/>
                </a:lnTo>
                <a:lnTo>
                  <a:pt x="506476" y="87439"/>
                </a:lnTo>
                <a:lnTo>
                  <a:pt x="500354" y="87439"/>
                </a:lnTo>
                <a:lnTo>
                  <a:pt x="498259" y="87312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69"/>
                </a:moveTo>
                <a:lnTo>
                  <a:pt x="481203" y="32969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69"/>
                </a:lnTo>
                <a:close/>
              </a:path>
              <a:path w="960119" h="97790">
                <a:moveTo>
                  <a:pt x="498259" y="14592"/>
                </a:moveTo>
                <a:lnTo>
                  <a:pt x="489813" y="14592"/>
                </a:lnTo>
                <a:lnTo>
                  <a:pt x="489813" y="32969"/>
                </a:lnTo>
                <a:lnTo>
                  <a:pt x="498259" y="32969"/>
                </a:lnTo>
                <a:lnTo>
                  <a:pt x="498259" y="14592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09"/>
                </a:lnTo>
                <a:lnTo>
                  <a:pt x="519527" y="52314"/>
                </a:lnTo>
                <a:lnTo>
                  <a:pt x="518045" y="64884"/>
                </a:lnTo>
                <a:lnTo>
                  <a:pt x="519601" y="77797"/>
                </a:lnTo>
                <a:lnTo>
                  <a:pt x="524538" y="88030"/>
                </a:lnTo>
                <a:lnTo>
                  <a:pt x="533261" y="94766"/>
                </a:lnTo>
                <a:lnTo>
                  <a:pt x="546176" y="97193"/>
                </a:lnTo>
                <a:lnTo>
                  <a:pt x="555040" y="97193"/>
                </a:lnTo>
                <a:lnTo>
                  <a:pt x="562864" y="94335"/>
                </a:lnTo>
                <a:lnTo>
                  <a:pt x="567219" y="88747"/>
                </a:lnTo>
                <a:lnTo>
                  <a:pt x="546176" y="88747"/>
                </a:lnTo>
                <a:lnTo>
                  <a:pt x="537462" y="87222"/>
                </a:lnTo>
                <a:lnTo>
                  <a:pt x="531485" y="82908"/>
                </a:lnTo>
                <a:lnTo>
                  <a:pt x="527998" y="76199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87"/>
                </a:lnTo>
                <a:lnTo>
                  <a:pt x="569173" y="59029"/>
                </a:lnTo>
                <a:lnTo>
                  <a:pt x="527024" y="59029"/>
                </a:lnTo>
                <a:lnTo>
                  <a:pt x="528607" y="51490"/>
                </a:lnTo>
                <a:lnTo>
                  <a:pt x="532058" y="45591"/>
                </a:lnTo>
                <a:lnTo>
                  <a:pt x="537488" y="41747"/>
                </a:lnTo>
                <a:lnTo>
                  <a:pt x="545007" y="40373"/>
                </a:lnTo>
                <a:lnTo>
                  <a:pt x="563137" y="40373"/>
                </a:lnTo>
                <a:lnTo>
                  <a:pt x="556220" y="34390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398"/>
                </a:lnTo>
                <a:lnTo>
                  <a:pt x="552310" y="88747"/>
                </a:lnTo>
                <a:lnTo>
                  <a:pt x="567219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37" y="40373"/>
                </a:moveTo>
                <a:lnTo>
                  <a:pt x="556082" y="40373"/>
                </a:lnTo>
                <a:lnTo>
                  <a:pt x="560260" y="48983"/>
                </a:lnTo>
                <a:lnTo>
                  <a:pt x="560781" y="59029"/>
                </a:lnTo>
                <a:lnTo>
                  <a:pt x="569173" y="59029"/>
                </a:lnTo>
                <a:lnTo>
                  <a:pt x="568187" y="50551"/>
                </a:lnTo>
                <a:lnTo>
                  <a:pt x="563853" y="40992"/>
                </a:lnTo>
                <a:lnTo>
                  <a:pt x="563137" y="40373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24"/>
                </a:lnTo>
                <a:lnTo>
                  <a:pt x="592886" y="96024"/>
                </a:lnTo>
                <a:lnTo>
                  <a:pt x="592886" y="44945"/>
                </a:lnTo>
                <a:lnTo>
                  <a:pt x="600570" y="40246"/>
                </a:lnTo>
                <a:lnTo>
                  <a:pt x="618219" y="40246"/>
                </a:lnTo>
                <a:lnTo>
                  <a:pt x="619426" y="37642"/>
                </a:lnTo>
                <a:lnTo>
                  <a:pt x="592886" y="37642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46"/>
                </a:moveTo>
                <a:lnTo>
                  <a:pt x="611263" y="40246"/>
                </a:lnTo>
                <a:lnTo>
                  <a:pt x="614514" y="41033"/>
                </a:lnTo>
                <a:lnTo>
                  <a:pt x="617131" y="42595"/>
                </a:lnTo>
                <a:lnTo>
                  <a:pt x="618219" y="40246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42"/>
                </a:lnTo>
                <a:lnTo>
                  <a:pt x="619426" y="37642"/>
                </a:lnTo>
                <a:lnTo>
                  <a:pt x="620509" y="35305"/>
                </a:lnTo>
                <a:lnTo>
                  <a:pt x="617651" y="32702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6"/>
                </a:lnTo>
                <a:lnTo>
                  <a:pt x="676251" y="41530"/>
                </a:lnTo>
                <a:lnTo>
                  <a:pt x="671835" y="51928"/>
                </a:lnTo>
                <a:lnTo>
                  <a:pt x="670521" y="64630"/>
                </a:lnTo>
                <a:lnTo>
                  <a:pt x="671835" y="77211"/>
                </a:lnTo>
                <a:lnTo>
                  <a:pt x="676251" y="87480"/>
                </a:lnTo>
                <a:lnTo>
                  <a:pt x="684479" y="94401"/>
                </a:lnTo>
                <a:lnTo>
                  <a:pt x="697229" y="96939"/>
                </a:lnTo>
                <a:lnTo>
                  <a:pt x="709959" y="94399"/>
                </a:lnTo>
                <a:lnTo>
                  <a:pt x="716938" y="88480"/>
                </a:lnTo>
                <a:lnTo>
                  <a:pt x="697103" y="88480"/>
                </a:lnTo>
                <a:lnTo>
                  <a:pt x="687870" y="86550"/>
                </a:lnTo>
                <a:lnTo>
                  <a:pt x="682444" y="81346"/>
                </a:lnTo>
                <a:lnTo>
                  <a:pt x="679879" y="73746"/>
                </a:lnTo>
                <a:lnTo>
                  <a:pt x="679234" y="64630"/>
                </a:lnTo>
                <a:lnTo>
                  <a:pt x="679879" y="55413"/>
                </a:lnTo>
                <a:lnTo>
                  <a:pt x="682444" y="47728"/>
                </a:lnTo>
                <a:lnTo>
                  <a:pt x="687870" y="42465"/>
                </a:lnTo>
                <a:lnTo>
                  <a:pt x="697103" y="40512"/>
                </a:lnTo>
                <a:lnTo>
                  <a:pt x="716971" y="40512"/>
                </a:lnTo>
                <a:lnTo>
                  <a:pt x="709959" y="34504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71" y="40512"/>
                </a:moveTo>
                <a:lnTo>
                  <a:pt x="697103" y="40512"/>
                </a:lnTo>
                <a:lnTo>
                  <a:pt x="706401" y="42465"/>
                </a:lnTo>
                <a:lnTo>
                  <a:pt x="711861" y="47728"/>
                </a:lnTo>
                <a:lnTo>
                  <a:pt x="714439" y="55413"/>
                </a:lnTo>
                <a:lnTo>
                  <a:pt x="715086" y="64630"/>
                </a:lnTo>
                <a:lnTo>
                  <a:pt x="714421" y="73746"/>
                </a:lnTo>
                <a:lnTo>
                  <a:pt x="711814" y="81346"/>
                </a:lnTo>
                <a:lnTo>
                  <a:pt x="706347" y="86550"/>
                </a:lnTo>
                <a:lnTo>
                  <a:pt x="697103" y="88480"/>
                </a:lnTo>
                <a:lnTo>
                  <a:pt x="716938" y="88480"/>
                </a:lnTo>
                <a:lnTo>
                  <a:pt x="718138" y="87463"/>
                </a:lnTo>
                <a:lnTo>
                  <a:pt x="722506" y="77152"/>
                </a:lnTo>
                <a:lnTo>
                  <a:pt x="723798" y="64490"/>
                </a:lnTo>
                <a:lnTo>
                  <a:pt x="722506" y="51869"/>
                </a:lnTo>
                <a:lnTo>
                  <a:pt x="718138" y="41513"/>
                </a:lnTo>
                <a:lnTo>
                  <a:pt x="716971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24"/>
                </a:lnTo>
                <a:lnTo>
                  <a:pt x="750163" y="96024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69"/>
                </a:moveTo>
                <a:lnTo>
                  <a:pt x="735584" y="32969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69"/>
                </a:lnTo>
                <a:close/>
              </a:path>
              <a:path w="960119" h="97790">
                <a:moveTo>
                  <a:pt x="765022" y="5079"/>
                </a:moveTo>
                <a:lnTo>
                  <a:pt x="754797" y="6679"/>
                </a:lnTo>
                <a:lnTo>
                  <a:pt x="747421" y="11344"/>
                </a:lnTo>
                <a:lnTo>
                  <a:pt x="742953" y="18871"/>
                </a:lnTo>
                <a:lnTo>
                  <a:pt x="741451" y="29057"/>
                </a:lnTo>
                <a:lnTo>
                  <a:pt x="741451" y="32969"/>
                </a:lnTo>
                <a:lnTo>
                  <a:pt x="750163" y="32969"/>
                </a:lnTo>
                <a:lnTo>
                  <a:pt x="750163" y="18618"/>
                </a:lnTo>
                <a:lnTo>
                  <a:pt x="754202" y="13665"/>
                </a:lnTo>
                <a:lnTo>
                  <a:pt x="765022" y="13665"/>
                </a:lnTo>
                <a:lnTo>
                  <a:pt x="765022" y="5079"/>
                </a:lnTo>
                <a:close/>
              </a:path>
              <a:path w="960119" h="97790">
                <a:moveTo>
                  <a:pt x="826096" y="5079"/>
                </a:moveTo>
                <a:lnTo>
                  <a:pt x="817245" y="5079"/>
                </a:lnTo>
                <a:lnTo>
                  <a:pt x="817245" y="90690"/>
                </a:lnTo>
                <a:lnTo>
                  <a:pt x="821931" y="96024"/>
                </a:lnTo>
                <a:lnTo>
                  <a:pt x="831697" y="96024"/>
                </a:lnTo>
                <a:lnTo>
                  <a:pt x="831697" y="87439"/>
                </a:lnTo>
                <a:lnTo>
                  <a:pt x="826617" y="87439"/>
                </a:lnTo>
                <a:lnTo>
                  <a:pt x="826096" y="85089"/>
                </a:lnTo>
                <a:lnTo>
                  <a:pt x="826096" y="5079"/>
                </a:lnTo>
                <a:close/>
              </a:path>
              <a:path w="960119" h="97790">
                <a:moveTo>
                  <a:pt x="854354" y="3771"/>
                </a:moveTo>
                <a:lnTo>
                  <a:pt x="847725" y="3771"/>
                </a:lnTo>
                <a:lnTo>
                  <a:pt x="844994" y="6502"/>
                </a:lnTo>
                <a:lnTo>
                  <a:pt x="844994" y="13017"/>
                </a:lnTo>
                <a:lnTo>
                  <a:pt x="847725" y="15748"/>
                </a:lnTo>
                <a:lnTo>
                  <a:pt x="854354" y="15748"/>
                </a:lnTo>
                <a:lnTo>
                  <a:pt x="856957" y="13017"/>
                </a:lnTo>
                <a:lnTo>
                  <a:pt x="856957" y="6502"/>
                </a:lnTo>
                <a:lnTo>
                  <a:pt x="854354" y="3771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24"/>
                </a:lnTo>
                <a:lnTo>
                  <a:pt x="855395" y="96024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24"/>
                </a:lnTo>
                <a:lnTo>
                  <a:pt x="885799" y="96024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69"/>
                </a:moveTo>
                <a:lnTo>
                  <a:pt x="871220" y="32969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69"/>
                </a:lnTo>
                <a:close/>
              </a:path>
              <a:path w="960119" h="97790">
                <a:moveTo>
                  <a:pt x="900658" y="5079"/>
                </a:moveTo>
                <a:lnTo>
                  <a:pt x="890433" y="6679"/>
                </a:lnTo>
                <a:lnTo>
                  <a:pt x="883057" y="11344"/>
                </a:lnTo>
                <a:lnTo>
                  <a:pt x="878589" y="18871"/>
                </a:lnTo>
                <a:lnTo>
                  <a:pt x="877087" y="29057"/>
                </a:lnTo>
                <a:lnTo>
                  <a:pt x="877087" y="32969"/>
                </a:lnTo>
                <a:lnTo>
                  <a:pt x="885799" y="32969"/>
                </a:lnTo>
                <a:lnTo>
                  <a:pt x="885799" y="18618"/>
                </a:lnTo>
                <a:lnTo>
                  <a:pt x="889838" y="13665"/>
                </a:lnTo>
                <a:lnTo>
                  <a:pt x="900658" y="13665"/>
                </a:lnTo>
                <a:lnTo>
                  <a:pt x="900658" y="5079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09"/>
                </a:lnTo>
                <a:lnTo>
                  <a:pt x="909862" y="52314"/>
                </a:lnTo>
                <a:lnTo>
                  <a:pt x="908380" y="64884"/>
                </a:lnTo>
                <a:lnTo>
                  <a:pt x="909934" y="77797"/>
                </a:lnTo>
                <a:lnTo>
                  <a:pt x="914868" y="88030"/>
                </a:lnTo>
                <a:lnTo>
                  <a:pt x="923591" y="94766"/>
                </a:lnTo>
                <a:lnTo>
                  <a:pt x="936510" y="97193"/>
                </a:lnTo>
                <a:lnTo>
                  <a:pt x="945375" y="97193"/>
                </a:lnTo>
                <a:lnTo>
                  <a:pt x="953185" y="94335"/>
                </a:lnTo>
                <a:lnTo>
                  <a:pt x="957541" y="88747"/>
                </a:lnTo>
                <a:lnTo>
                  <a:pt x="936510" y="88747"/>
                </a:lnTo>
                <a:lnTo>
                  <a:pt x="927795" y="87222"/>
                </a:lnTo>
                <a:lnTo>
                  <a:pt x="921815" y="82908"/>
                </a:lnTo>
                <a:lnTo>
                  <a:pt x="918328" y="76199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87"/>
                </a:lnTo>
                <a:lnTo>
                  <a:pt x="959507" y="59029"/>
                </a:lnTo>
                <a:lnTo>
                  <a:pt x="917346" y="59029"/>
                </a:lnTo>
                <a:lnTo>
                  <a:pt x="918929" y="51490"/>
                </a:lnTo>
                <a:lnTo>
                  <a:pt x="922380" y="45591"/>
                </a:lnTo>
                <a:lnTo>
                  <a:pt x="927810" y="41747"/>
                </a:lnTo>
                <a:lnTo>
                  <a:pt x="935329" y="40373"/>
                </a:lnTo>
                <a:lnTo>
                  <a:pt x="953464" y="40373"/>
                </a:lnTo>
                <a:lnTo>
                  <a:pt x="946544" y="34390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398"/>
                </a:lnTo>
                <a:lnTo>
                  <a:pt x="942632" y="88747"/>
                </a:lnTo>
                <a:lnTo>
                  <a:pt x="957541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64" y="40373"/>
                </a:moveTo>
                <a:lnTo>
                  <a:pt x="946416" y="40373"/>
                </a:lnTo>
                <a:lnTo>
                  <a:pt x="950582" y="48983"/>
                </a:lnTo>
                <a:lnTo>
                  <a:pt x="951103" y="59029"/>
                </a:lnTo>
                <a:lnTo>
                  <a:pt x="959507" y="59029"/>
                </a:lnTo>
                <a:lnTo>
                  <a:pt x="958519" y="50551"/>
                </a:lnTo>
                <a:lnTo>
                  <a:pt x="954181" y="40992"/>
                </a:lnTo>
                <a:lnTo>
                  <a:pt x="953464" y="40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113" y="1557235"/>
            <a:ext cx="57277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8595B"/>
                </a:solidFill>
                <a:latin typeface="Aaux Pro Light"/>
                <a:cs typeface="Aaux Pro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4426" y="2103644"/>
            <a:ext cx="10183147" cy="3345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356604"/>
            <a:ext cx="364388" cy="36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1618" y="380"/>
            <a:ext cx="3810635" cy="4368165"/>
          </a:xfrm>
          <a:custGeom>
            <a:avLst/>
            <a:gdLst/>
            <a:ahLst/>
            <a:cxnLst/>
            <a:rect l="l" t="t" r="r" b="b"/>
            <a:pathLst>
              <a:path w="3810634" h="4368165">
                <a:moveTo>
                  <a:pt x="0" y="4368165"/>
                </a:moveTo>
                <a:lnTo>
                  <a:pt x="3810380" y="4368165"/>
                </a:lnTo>
                <a:lnTo>
                  <a:pt x="3810380" y="0"/>
                </a:lnTo>
                <a:lnTo>
                  <a:pt x="0" y="0"/>
                </a:lnTo>
                <a:lnTo>
                  <a:pt x="0" y="4368165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1618" y="5811773"/>
            <a:ext cx="3810635" cy="1046480"/>
          </a:xfrm>
          <a:custGeom>
            <a:avLst/>
            <a:gdLst/>
            <a:ahLst/>
            <a:cxnLst/>
            <a:rect l="l" t="t" r="r" b="b"/>
            <a:pathLst>
              <a:path w="3810634" h="1046479">
                <a:moveTo>
                  <a:pt x="0" y="1046226"/>
                </a:moveTo>
                <a:lnTo>
                  <a:pt x="3810380" y="1046226"/>
                </a:lnTo>
                <a:lnTo>
                  <a:pt x="3810380" y="0"/>
                </a:lnTo>
                <a:lnTo>
                  <a:pt x="0" y="0"/>
                </a:lnTo>
                <a:lnTo>
                  <a:pt x="0" y="1046226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1618" y="380"/>
            <a:ext cx="3811270" cy="6858000"/>
          </a:xfrm>
          <a:custGeom>
            <a:avLst/>
            <a:gdLst/>
            <a:ahLst/>
            <a:cxnLst/>
            <a:rect l="l" t="t" r="r" b="b"/>
            <a:pathLst>
              <a:path w="3811270" h="6858000">
                <a:moveTo>
                  <a:pt x="0" y="0"/>
                </a:moveTo>
                <a:lnTo>
                  <a:pt x="3810761" y="0"/>
                </a:lnTo>
                <a:lnTo>
                  <a:pt x="381076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8095" y="2226055"/>
            <a:ext cx="3804285" cy="103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0">
              <a:lnSpc>
                <a:spcPts val="2155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PARIS </a:t>
            </a:r>
            <a:r>
              <a:rPr sz="1800" spc="-5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June7-8, </a:t>
            </a:r>
            <a:r>
              <a:rPr sz="1800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2018</a:t>
            </a:r>
            <a:endParaRPr sz="1800">
              <a:latin typeface="MS Reference Sans Serif"/>
              <a:cs typeface="MS Reference Sans Serif"/>
            </a:endParaRPr>
          </a:p>
          <a:p>
            <a:pPr marL="454025" marR="454025" algn="ctr">
              <a:lnSpc>
                <a:spcPts val="2880"/>
              </a:lnSpc>
              <a:spcBef>
                <a:spcPts val="90"/>
              </a:spcBef>
            </a:pPr>
            <a:r>
              <a:rPr sz="2400" b="1" spc="-5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The Next </a:t>
            </a:r>
            <a:r>
              <a:rPr sz="2400" b="1" spc="-65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Tech </a:t>
            </a:r>
            <a:r>
              <a:rPr sz="2400" b="1" spc="-5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Law  </a:t>
            </a:r>
            <a:r>
              <a:rPr sz="2400" b="1" spc="-10" dirty="0">
                <a:solidFill>
                  <a:srgbClr val="FFFFFF"/>
                </a:solidFill>
                <a:latin typeface="MS Reference Sans Serif"/>
                <a:cs typeface="MS Reference Sans Serif"/>
              </a:rPr>
              <a:t>Revolution</a:t>
            </a:r>
            <a:endParaRPr sz="2400">
              <a:latin typeface="MS Reference Sans Serif"/>
              <a:cs typeface="MS Reference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8381237" cy="802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36786" y="496823"/>
            <a:ext cx="1768461" cy="1730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4668" y="5934836"/>
            <a:ext cx="735330" cy="739140"/>
          </a:xfrm>
          <a:custGeom>
            <a:avLst/>
            <a:gdLst/>
            <a:ahLst/>
            <a:cxnLst/>
            <a:rect l="l" t="t" r="r" b="b"/>
            <a:pathLst>
              <a:path w="735329" h="739140">
                <a:moveTo>
                  <a:pt x="0" y="0"/>
                </a:moveTo>
                <a:lnTo>
                  <a:pt x="735329" y="0"/>
                </a:lnTo>
                <a:lnTo>
                  <a:pt x="735329" y="739140"/>
                </a:lnTo>
                <a:lnTo>
                  <a:pt x="0" y="739140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12009" y="4369814"/>
            <a:ext cx="3159760" cy="878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algn="ctr">
              <a:lnSpc>
                <a:spcPts val="2160"/>
              </a:lnSpc>
              <a:spcBef>
                <a:spcPts val="370"/>
              </a:spcBef>
            </a:pPr>
            <a:r>
              <a:rPr sz="2000" b="1" spc="-5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Jonathan Sternberg |</a:t>
            </a:r>
            <a:r>
              <a:rPr sz="2000" b="1" spc="-90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VP  Global Business  </a:t>
            </a:r>
            <a:r>
              <a:rPr sz="2000" b="1" spc="-10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Development,</a:t>
            </a:r>
            <a:r>
              <a:rPr sz="2000" b="1" spc="-35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MS Reference Sans Serif"/>
                <a:cs typeface="MS Reference Sans Serif"/>
              </a:rPr>
              <a:t>Medix</a:t>
            </a:r>
            <a:endParaRPr sz="2000" dirty="0">
              <a:latin typeface="MS Reference Sans Serif"/>
              <a:cs typeface="MS Reference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91906" y="5811773"/>
            <a:ext cx="3800092" cy="10302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81198" y="741697"/>
            <a:ext cx="34188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marR="5080" indent="-322580">
              <a:lnSpc>
                <a:spcPct val="100000"/>
              </a:lnSpc>
              <a:spcBef>
                <a:spcPts val="100"/>
              </a:spcBef>
            </a:pPr>
            <a:r>
              <a:rPr sz="4800" b="0" spc="-5" dirty="0">
                <a:solidFill>
                  <a:schemeClr val="bg1"/>
                </a:solidFill>
                <a:latin typeface="Calibri"/>
                <a:cs typeface="Calibri"/>
              </a:rPr>
              <a:t>The </a:t>
            </a:r>
            <a:r>
              <a:rPr sz="4800" b="0" spc="-15" dirty="0">
                <a:solidFill>
                  <a:schemeClr val="bg1"/>
                </a:solidFill>
                <a:latin typeface="Calibri"/>
                <a:cs typeface="Calibri"/>
              </a:rPr>
              <a:t>Future</a:t>
            </a:r>
            <a:r>
              <a:rPr sz="4800" b="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800" b="0" spc="-5" dirty="0">
                <a:solidFill>
                  <a:schemeClr val="bg1"/>
                </a:solidFill>
                <a:latin typeface="Calibri"/>
                <a:cs typeface="Calibri"/>
              </a:rPr>
              <a:t>of  </a:t>
            </a:r>
            <a:r>
              <a:rPr sz="4800" b="0" spc="-10" dirty="0">
                <a:solidFill>
                  <a:schemeClr val="bg1"/>
                </a:solidFill>
                <a:latin typeface="Calibri"/>
                <a:cs typeface="Calibri"/>
              </a:rPr>
              <a:t>Healthcare</a:t>
            </a:r>
            <a:endParaRPr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2125" y="40022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421" y="0"/>
                </a:moveTo>
                <a:lnTo>
                  <a:pt x="17351" y="1956"/>
                </a:lnTo>
                <a:lnTo>
                  <a:pt x="8324" y="7314"/>
                </a:lnTo>
                <a:lnTo>
                  <a:pt x="2241" y="15240"/>
                </a:lnTo>
                <a:lnTo>
                  <a:pt x="0" y="24900"/>
                </a:lnTo>
                <a:lnTo>
                  <a:pt x="2203" y="34714"/>
                </a:lnTo>
                <a:lnTo>
                  <a:pt x="8255" y="42648"/>
                </a:lnTo>
                <a:lnTo>
                  <a:pt x="17261" y="47961"/>
                </a:lnTo>
                <a:lnTo>
                  <a:pt x="28323" y="49912"/>
                </a:lnTo>
                <a:lnTo>
                  <a:pt x="39394" y="48004"/>
                </a:lnTo>
                <a:lnTo>
                  <a:pt x="48420" y="42726"/>
                </a:lnTo>
                <a:lnTo>
                  <a:pt x="54504" y="34816"/>
                </a:lnTo>
                <a:lnTo>
                  <a:pt x="56745" y="25011"/>
                </a:lnTo>
                <a:lnTo>
                  <a:pt x="54542" y="15342"/>
                </a:lnTo>
                <a:lnTo>
                  <a:pt x="48489" y="7392"/>
                </a:lnTo>
                <a:lnTo>
                  <a:pt x="39483" y="1999"/>
                </a:lnTo>
                <a:lnTo>
                  <a:pt x="28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944" y="473502"/>
            <a:ext cx="260350" cy="191770"/>
          </a:xfrm>
          <a:custGeom>
            <a:avLst/>
            <a:gdLst/>
            <a:ahLst/>
            <a:cxnLst/>
            <a:rect l="l" t="t" r="r" b="b"/>
            <a:pathLst>
              <a:path w="260350" h="191770">
                <a:moveTo>
                  <a:pt x="74824" y="0"/>
                </a:moveTo>
                <a:lnTo>
                  <a:pt x="31165" y="3777"/>
                </a:lnTo>
                <a:lnTo>
                  <a:pt x="261" y="32240"/>
                </a:lnTo>
                <a:lnTo>
                  <a:pt x="0" y="165988"/>
                </a:lnTo>
                <a:lnTo>
                  <a:pt x="2022" y="175801"/>
                </a:lnTo>
                <a:lnTo>
                  <a:pt x="7677" y="183734"/>
                </a:lnTo>
                <a:lnTo>
                  <a:pt x="16286" y="189046"/>
                </a:lnTo>
                <a:lnTo>
                  <a:pt x="27168" y="190997"/>
                </a:lnTo>
                <a:lnTo>
                  <a:pt x="37840" y="189089"/>
                </a:lnTo>
                <a:lnTo>
                  <a:pt x="46004" y="183809"/>
                </a:lnTo>
                <a:lnTo>
                  <a:pt x="51287" y="175897"/>
                </a:lnTo>
                <a:lnTo>
                  <a:pt x="53316" y="166092"/>
                </a:lnTo>
                <a:lnTo>
                  <a:pt x="53568" y="36878"/>
                </a:lnTo>
                <a:lnTo>
                  <a:pt x="60063" y="34490"/>
                </a:lnTo>
                <a:lnTo>
                  <a:pt x="65539" y="33472"/>
                </a:lnTo>
                <a:lnTo>
                  <a:pt x="254746" y="33842"/>
                </a:lnTo>
                <a:lnTo>
                  <a:pt x="244621" y="18785"/>
                </a:lnTo>
                <a:lnTo>
                  <a:pt x="133261" y="18567"/>
                </a:lnTo>
                <a:lnTo>
                  <a:pt x="123944" y="11337"/>
                </a:lnTo>
                <a:lnTo>
                  <a:pt x="111485" y="5450"/>
                </a:lnTo>
                <a:lnTo>
                  <a:pt x="95304" y="1480"/>
                </a:lnTo>
                <a:lnTo>
                  <a:pt x="74824" y="0"/>
                </a:lnTo>
                <a:close/>
              </a:path>
              <a:path w="260350" h="191770">
                <a:moveTo>
                  <a:pt x="171168" y="33679"/>
                </a:moveTo>
                <a:lnTo>
                  <a:pt x="75115" y="33491"/>
                </a:lnTo>
                <a:lnTo>
                  <a:pt x="87383" y="35241"/>
                </a:lnTo>
                <a:lnTo>
                  <a:pt x="96380" y="40158"/>
                </a:lnTo>
                <a:lnTo>
                  <a:pt x="101911" y="47823"/>
                </a:lnTo>
                <a:lnTo>
                  <a:pt x="103783" y="57818"/>
                </a:lnTo>
                <a:lnTo>
                  <a:pt x="103914" y="166191"/>
                </a:lnTo>
                <a:lnTo>
                  <a:pt x="105938" y="176004"/>
                </a:lnTo>
                <a:lnTo>
                  <a:pt x="111598" y="183937"/>
                </a:lnTo>
                <a:lnTo>
                  <a:pt x="120211" y="189249"/>
                </a:lnTo>
                <a:lnTo>
                  <a:pt x="131095" y="191200"/>
                </a:lnTo>
                <a:lnTo>
                  <a:pt x="141756" y="189292"/>
                </a:lnTo>
                <a:lnTo>
                  <a:pt x="149883" y="184012"/>
                </a:lnTo>
                <a:lnTo>
                  <a:pt x="155068" y="176100"/>
                </a:lnTo>
                <a:lnTo>
                  <a:pt x="156900" y="166294"/>
                </a:lnTo>
                <a:lnTo>
                  <a:pt x="157142" y="42542"/>
                </a:lnTo>
                <a:lnTo>
                  <a:pt x="163301" y="36407"/>
                </a:lnTo>
                <a:lnTo>
                  <a:pt x="171168" y="33679"/>
                </a:lnTo>
                <a:close/>
              </a:path>
              <a:path w="260350" h="191770">
                <a:moveTo>
                  <a:pt x="254746" y="33842"/>
                </a:moveTo>
                <a:lnTo>
                  <a:pt x="180401" y="33697"/>
                </a:lnTo>
                <a:lnTo>
                  <a:pt x="192353" y="35648"/>
                </a:lnTo>
                <a:lnTo>
                  <a:pt x="200641" y="40956"/>
                </a:lnTo>
                <a:lnTo>
                  <a:pt x="205461" y="48887"/>
                </a:lnTo>
                <a:lnTo>
                  <a:pt x="207010" y="58705"/>
                </a:lnTo>
                <a:lnTo>
                  <a:pt x="207156" y="166392"/>
                </a:lnTo>
                <a:lnTo>
                  <a:pt x="209178" y="176206"/>
                </a:lnTo>
                <a:lnTo>
                  <a:pt x="214835" y="184139"/>
                </a:lnTo>
                <a:lnTo>
                  <a:pt x="223447" y="189451"/>
                </a:lnTo>
                <a:lnTo>
                  <a:pt x="234336" y="191402"/>
                </a:lnTo>
                <a:lnTo>
                  <a:pt x="244996" y="189493"/>
                </a:lnTo>
                <a:lnTo>
                  <a:pt x="253119" y="184214"/>
                </a:lnTo>
                <a:lnTo>
                  <a:pt x="258298" y="176302"/>
                </a:lnTo>
                <a:lnTo>
                  <a:pt x="260129" y="166496"/>
                </a:lnTo>
                <a:lnTo>
                  <a:pt x="260214" y="58123"/>
                </a:lnTo>
                <a:lnTo>
                  <a:pt x="256176" y="35968"/>
                </a:lnTo>
                <a:lnTo>
                  <a:pt x="254746" y="33842"/>
                </a:lnTo>
                <a:close/>
              </a:path>
              <a:path w="260350" h="191770">
                <a:moveTo>
                  <a:pt x="194145" y="233"/>
                </a:moveTo>
                <a:lnTo>
                  <a:pt x="173431" y="1681"/>
                </a:lnTo>
                <a:lnTo>
                  <a:pt x="156657" y="5667"/>
                </a:lnTo>
                <a:lnTo>
                  <a:pt x="143406" y="11519"/>
                </a:lnTo>
                <a:lnTo>
                  <a:pt x="133261" y="18567"/>
                </a:lnTo>
                <a:lnTo>
                  <a:pt x="244621" y="18785"/>
                </a:lnTo>
                <a:lnTo>
                  <a:pt x="243673" y="17375"/>
                </a:lnTo>
                <a:lnTo>
                  <a:pt x="222955" y="4854"/>
                </a:lnTo>
                <a:lnTo>
                  <a:pt x="194145" y="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3405" y="474747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541" y="0"/>
                </a:moveTo>
                <a:lnTo>
                  <a:pt x="0" y="166080"/>
                </a:lnTo>
                <a:lnTo>
                  <a:pt x="2022" y="175893"/>
                </a:lnTo>
                <a:lnTo>
                  <a:pt x="7677" y="183827"/>
                </a:lnTo>
                <a:lnTo>
                  <a:pt x="16286" y="189139"/>
                </a:lnTo>
                <a:lnTo>
                  <a:pt x="27168" y="191090"/>
                </a:lnTo>
                <a:lnTo>
                  <a:pt x="37835" y="189181"/>
                </a:lnTo>
                <a:lnTo>
                  <a:pt x="46001" y="183901"/>
                </a:lnTo>
                <a:lnTo>
                  <a:pt x="51290" y="175990"/>
                </a:lnTo>
                <a:lnTo>
                  <a:pt x="53328" y="166184"/>
                </a:lnTo>
                <a:lnTo>
                  <a:pt x="53249" y="25006"/>
                </a:lnTo>
                <a:lnTo>
                  <a:pt x="51454" y="15338"/>
                </a:lnTo>
                <a:lnTo>
                  <a:pt x="46301" y="7390"/>
                </a:lnTo>
                <a:lnTo>
                  <a:pt x="38195" y="1998"/>
                </a:lnTo>
                <a:lnTo>
                  <a:pt x="27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3031" y="474091"/>
            <a:ext cx="160519" cy="19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1319" y="400039"/>
            <a:ext cx="161925" cy="266065"/>
          </a:xfrm>
          <a:custGeom>
            <a:avLst/>
            <a:gdLst/>
            <a:ahLst/>
            <a:cxnLst/>
            <a:rect l="l" t="t" r="r" b="b"/>
            <a:pathLst>
              <a:path w="161925" h="266065">
                <a:moveTo>
                  <a:pt x="81214" y="75791"/>
                </a:moveTo>
                <a:lnTo>
                  <a:pt x="48491" y="82313"/>
                </a:lnTo>
                <a:lnTo>
                  <a:pt x="22828" y="101184"/>
                </a:lnTo>
                <a:lnTo>
                  <a:pt x="6055" y="131159"/>
                </a:lnTo>
                <a:lnTo>
                  <a:pt x="0" y="170987"/>
                </a:lnTo>
                <a:lnTo>
                  <a:pt x="6238" y="211707"/>
                </a:lnTo>
                <a:lnTo>
                  <a:pt x="24260" y="241290"/>
                </a:lnTo>
                <a:lnTo>
                  <a:pt x="52753" y="259354"/>
                </a:lnTo>
                <a:lnTo>
                  <a:pt x="90407" y="265515"/>
                </a:lnTo>
                <a:lnTo>
                  <a:pt x="106564" y="265091"/>
                </a:lnTo>
                <a:lnTo>
                  <a:pt x="145261" y="258523"/>
                </a:lnTo>
                <a:lnTo>
                  <a:pt x="160934" y="231819"/>
                </a:lnTo>
                <a:lnTo>
                  <a:pt x="91502" y="231684"/>
                </a:lnTo>
                <a:lnTo>
                  <a:pt x="74029" y="227445"/>
                </a:lnTo>
                <a:lnTo>
                  <a:pt x="61920" y="215171"/>
                </a:lnTo>
                <a:lnTo>
                  <a:pt x="54888" y="195408"/>
                </a:lnTo>
                <a:lnTo>
                  <a:pt x="52647" y="168703"/>
                </a:lnTo>
                <a:lnTo>
                  <a:pt x="54921" y="142817"/>
                </a:lnTo>
                <a:lnTo>
                  <a:pt x="62057" y="122872"/>
                </a:lnTo>
                <a:lnTo>
                  <a:pt x="74692" y="110054"/>
                </a:lnTo>
                <a:lnTo>
                  <a:pt x="93463" y="105547"/>
                </a:lnTo>
                <a:lnTo>
                  <a:pt x="161158" y="105679"/>
                </a:lnTo>
                <a:lnTo>
                  <a:pt x="161205" y="79021"/>
                </a:lnTo>
                <a:lnTo>
                  <a:pt x="108209" y="78917"/>
                </a:lnTo>
                <a:lnTo>
                  <a:pt x="102642" y="77703"/>
                </a:lnTo>
                <a:lnTo>
                  <a:pt x="96247" y="76714"/>
                </a:lnTo>
                <a:lnTo>
                  <a:pt x="89083" y="76046"/>
                </a:lnTo>
                <a:lnTo>
                  <a:pt x="81214" y="75791"/>
                </a:lnTo>
                <a:close/>
              </a:path>
              <a:path w="161925" h="266065">
                <a:moveTo>
                  <a:pt x="161158" y="105679"/>
                </a:moveTo>
                <a:lnTo>
                  <a:pt x="98924" y="105557"/>
                </a:lnTo>
                <a:lnTo>
                  <a:pt x="103711" y="106253"/>
                </a:lnTo>
                <a:lnTo>
                  <a:pt x="108153" y="107620"/>
                </a:lnTo>
                <a:lnTo>
                  <a:pt x="107916" y="228972"/>
                </a:lnTo>
                <a:lnTo>
                  <a:pt x="104140" y="231023"/>
                </a:lnTo>
                <a:lnTo>
                  <a:pt x="98678" y="231698"/>
                </a:lnTo>
                <a:lnTo>
                  <a:pt x="160934" y="231819"/>
                </a:lnTo>
                <a:lnTo>
                  <a:pt x="161158" y="105679"/>
                </a:lnTo>
                <a:close/>
              </a:path>
              <a:path w="161925" h="266065">
                <a:moveTo>
                  <a:pt x="135593" y="0"/>
                </a:moveTo>
                <a:lnTo>
                  <a:pt x="108209" y="78917"/>
                </a:lnTo>
                <a:lnTo>
                  <a:pt x="161205" y="79021"/>
                </a:lnTo>
                <a:lnTo>
                  <a:pt x="161302" y="24181"/>
                </a:lnTo>
                <a:lnTo>
                  <a:pt x="159291" y="14796"/>
                </a:lnTo>
                <a:lnTo>
                  <a:pt x="154082" y="7115"/>
                </a:lnTo>
                <a:lnTo>
                  <a:pt x="146056" y="1920"/>
                </a:lnTo>
                <a:lnTo>
                  <a:pt x="135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5158" y="474338"/>
            <a:ext cx="191752" cy="191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8484" y="701405"/>
            <a:ext cx="960119" cy="99060"/>
          </a:xfrm>
          <a:custGeom>
            <a:avLst/>
            <a:gdLst/>
            <a:ahLst/>
            <a:cxnLst/>
            <a:rect l="l" t="t" r="r" b="b"/>
            <a:pathLst>
              <a:path w="960119" h="99059">
                <a:moveTo>
                  <a:pt x="9410" y="4970"/>
                </a:moveTo>
                <a:lnTo>
                  <a:pt x="177" y="4952"/>
                </a:lnTo>
                <a:lnTo>
                  <a:pt x="0" y="95900"/>
                </a:lnTo>
                <a:lnTo>
                  <a:pt x="9233" y="95918"/>
                </a:lnTo>
                <a:lnTo>
                  <a:pt x="9410" y="4970"/>
                </a:lnTo>
                <a:close/>
              </a:path>
              <a:path w="960119" h="99059">
                <a:moveTo>
                  <a:pt x="40379" y="41506"/>
                </a:moveTo>
                <a:lnTo>
                  <a:pt x="31908" y="41490"/>
                </a:lnTo>
                <a:lnTo>
                  <a:pt x="31814" y="89193"/>
                </a:lnTo>
                <a:lnTo>
                  <a:pt x="35586" y="95969"/>
                </a:lnTo>
                <a:lnTo>
                  <a:pt x="48477" y="95994"/>
                </a:lnTo>
                <a:lnTo>
                  <a:pt x="48494" y="87409"/>
                </a:lnTo>
                <a:lnTo>
                  <a:pt x="42372" y="87397"/>
                </a:lnTo>
                <a:lnTo>
                  <a:pt x="40277" y="87266"/>
                </a:lnTo>
                <a:lnTo>
                  <a:pt x="40379" y="41506"/>
                </a:lnTo>
                <a:close/>
              </a:path>
              <a:path w="960119" h="99059">
                <a:moveTo>
                  <a:pt x="50162" y="32940"/>
                </a:moveTo>
                <a:lnTo>
                  <a:pt x="23326" y="32888"/>
                </a:lnTo>
                <a:lnTo>
                  <a:pt x="23309" y="41473"/>
                </a:lnTo>
                <a:lnTo>
                  <a:pt x="50145" y="41526"/>
                </a:lnTo>
                <a:lnTo>
                  <a:pt x="50162" y="32940"/>
                </a:lnTo>
                <a:close/>
              </a:path>
              <a:path w="960119" h="99059">
                <a:moveTo>
                  <a:pt x="40419" y="14544"/>
                </a:moveTo>
                <a:lnTo>
                  <a:pt x="31973" y="14527"/>
                </a:lnTo>
                <a:lnTo>
                  <a:pt x="31937" y="32904"/>
                </a:lnTo>
                <a:lnTo>
                  <a:pt x="40383" y="32921"/>
                </a:lnTo>
                <a:lnTo>
                  <a:pt x="40419" y="14544"/>
                </a:lnTo>
                <a:close/>
              </a:path>
              <a:path w="960119" h="99059">
                <a:moveTo>
                  <a:pt x="70877" y="10"/>
                </a:moveTo>
                <a:lnTo>
                  <a:pt x="65404" y="0"/>
                </a:lnTo>
                <a:lnTo>
                  <a:pt x="63189" y="2332"/>
                </a:lnTo>
                <a:lnTo>
                  <a:pt x="63145" y="24736"/>
                </a:lnTo>
                <a:lnTo>
                  <a:pt x="73039" y="24755"/>
                </a:lnTo>
                <a:lnTo>
                  <a:pt x="73083" y="2351"/>
                </a:lnTo>
                <a:lnTo>
                  <a:pt x="70877" y="10"/>
                </a:lnTo>
                <a:close/>
              </a:path>
              <a:path w="960119" h="99059">
                <a:moveTo>
                  <a:pt x="91379" y="76545"/>
                </a:moveTo>
                <a:lnTo>
                  <a:pt x="82788" y="79259"/>
                </a:lnTo>
                <a:lnTo>
                  <a:pt x="86470" y="87605"/>
                </a:lnTo>
                <a:lnTo>
                  <a:pt x="92134" y="93133"/>
                </a:lnTo>
                <a:lnTo>
                  <a:pt x="99565" y="96198"/>
                </a:lnTo>
                <a:lnTo>
                  <a:pt x="108548" y="97153"/>
                </a:lnTo>
                <a:lnTo>
                  <a:pt x="117073" y="95976"/>
                </a:lnTo>
                <a:lnTo>
                  <a:pt x="124650" y="92417"/>
                </a:lnTo>
                <a:lnTo>
                  <a:pt x="127895" y="88872"/>
                </a:lnTo>
                <a:lnTo>
                  <a:pt x="99559" y="88817"/>
                </a:lnTo>
                <a:lnTo>
                  <a:pt x="93698" y="85668"/>
                </a:lnTo>
                <a:lnTo>
                  <a:pt x="91379" y="76545"/>
                </a:lnTo>
                <a:close/>
              </a:path>
              <a:path w="960119" h="99059">
                <a:moveTo>
                  <a:pt x="106846" y="32009"/>
                </a:moveTo>
                <a:lnTo>
                  <a:pt x="99026" y="32991"/>
                </a:lnTo>
                <a:lnTo>
                  <a:pt x="91987" y="36060"/>
                </a:lnTo>
                <a:lnTo>
                  <a:pt x="86898" y="41358"/>
                </a:lnTo>
                <a:lnTo>
                  <a:pt x="84930" y="49023"/>
                </a:lnTo>
                <a:lnTo>
                  <a:pt x="90934" y="60909"/>
                </a:lnTo>
                <a:lnTo>
                  <a:pt x="104182" y="66040"/>
                </a:lnTo>
                <a:lnTo>
                  <a:pt x="117434" y="69949"/>
                </a:lnTo>
                <a:lnTo>
                  <a:pt x="123444" y="78170"/>
                </a:lnTo>
                <a:lnTo>
                  <a:pt x="123429" y="85866"/>
                </a:lnTo>
                <a:lnTo>
                  <a:pt x="115079" y="88847"/>
                </a:lnTo>
                <a:lnTo>
                  <a:pt x="127895" y="88872"/>
                </a:lnTo>
                <a:lnTo>
                  <a:pt x="130081" y="86485"/>
                </a:lnTo>
                <a:lnTo>
                  <a:pt x="132169" y="78187"/>
                </a:lnTo>
                <a:lnTo>
                  <a:pt x="126166" y="65344"/>
                </a:lnTo>
                <a:lnTo>
                  <a:pt x="112914" y="59503"/>
                </a:lnTo>
                <a:lnTo>
                  <a:pt x="99658" y="55718"/>
                </a:lnTo>
                <a:lnTo>
                  <a:pt x="93642" y="49040"/>
                </a:lnTo>
                <a:lnTo>
                  <a:pt x="93655" y="42385"/>
                </a:lnTo>
                <a:lnTo>
                  <a:pt x="101483" y="40445"/>
                </a:lnTo>
                <a:lnTo>
                  <a:pt x="126872" y="40494"/>
                </a:lnTo>
                <a:lnTo>
                  <a:pt x="126188" y="39457"/>
                </a:lnTo>
                <a:lnTo>
                  <a:pt x="120890" y="35175"/>
                </a:lnTo>
                <a:lnTo>
                  <a:pt x="114459" y="32770"/>
                </a:lnTo>
                <a:lnTo>
                  <a:pt x="106846" y="32009"/>
                </a:lnTo>
                <a:close/>
              </a:path>
              <a:path w="960119" h="99059">
                <a:moveTo>
                  <a:pt x="126872" y="40494"/>
                </a:moveTo>
                <a:lnTo>
                  <a:pt x="114399" y="40470"/>
                </a:lnTo>
                <a:lnTo>
                  <a:pt x="119221" y="42575"/>
                </a:lnTo>
                <a:lnTo>
                  <a:pt x="122586" y="49617"/>
                </a:lnTo>
                <a:lnTo>
                  <a:pt x="130404" y="45848"/>
                </a:lnTo>
                <a:lnTo>
                  <a:pt x="126872" y="40494"/>
                </a:lnTo>
                <a:close/>
              </a:path>
              <a:path w="960119" h="99059">
                <a:moveTo>
                  <a:pt x="226445" y="40955"/>
                </a:moveTo>
                <a:lnTo>
                  <a:pt x="214033" y="40931"/>
                </a:lnTo>
                <a:lnTo>
                  <a:pt x="221330" y="43689"/>
                </a:lnTo>
                <a:lnTo>
                  <a:pt x="221304" y="57380"/>
                </a:lnTo>
                <a:lnTo>
                  <a:pt x="219484" y="59078"/>
                </a:lnTo>
                <a:lnTo>
                  <a:pt x="217134" y="59594"/>
                </a:lnTo>
                <a:lnTo>
                  <a:pt x="203697" y="59568"/>
                </a:lnTo>
                <a:lnTo>
                  <a:pt x="195667" y="60837"/>
                </a:lnTo>
                <a:lnTo>
                  <a:pt x="188934" y="64549"/>
                </a:lnTo>
                <a:lnTo>
                  <a:pt x="184299" y="70514"/>
                </a:lnTo>
                <a:lnTo>
                  <a:pt x="182564" y="78539"/>
                </a:lnTo>
                <a:lnTo>
                  <a:pt x="184323" y="86359"/>
                </a:lnTo>
                <a:lnTo>
                  <a:pt x="189027" y="92370"/>
                </a:lnTo>
                <a:lnTo>
                  <a:pt x="195764" y="96232"/>
                </a:lnTo>
                <a:lnTo>
                  <a:pt x="203622" y="97606"/>
                </a:lnTo>
                <a:lnTo>
                  <a:pt x="210011" y="97618"/>
                </a:lnTo>
                <a:lnTo>
                  <a:pt x="216542" y="96069"/>
                </a:lnTo>
                <a:lnTo>
                  <a:pt x="221896" y="92434"/>
                </a:lnTo>
                <a:lnTo>
                  <a:pt x="230925" y="92452"/>
                </a:lnTo>
                <a:lnTo>
                  <a:pt x="229869" y="89198"/>
                </a:lnTo>
                <a:lnTo>
                  <a:pt x="197644" y="89135"/>
                </a:lnTo>
                <a:lnTo>
                  <a:pt x="191264" y="85084"/>
                </a:lnTo>
                <a:lnTo>
                  <a:pt x="191290" y="71901"/>
                </a:lnTo>
                <a:lnTo>
                  <a:pt x="197559" y="67621"/>
                </a:lnTo>
                <a:lnTo>
                  <a:pt x="217245" y="67659"/>
                </a:lnTo>
                <a:lnTo>
                  <a:pt x="219722" y="67270"/>
                </a:lnTo>
                <a:lnTo>
                  <a:pt x="221286" y="66232"/>
                </a:lnTo>
                <a:lnTo>
                  <a:pt x="229872" y="66249"/>
                </a:lnTo>
                <a:lnTo>
                  <a:pt x="229902" y="50742"/>
                </a:lnTo>
                <a:lnTo>
                  <a:pt x="228062" y="42864"/>
                </a:lnTo>
                <a:lnTo>
                  <a:pt x="226445" y="40955"/>
                </a:lnTo>
                <a:close/>
              </a:path>
              <a:path w="960119" h="99059">
                <a:moveTo>
                  <a:pt x="230925" y="92452"/>
                </a:moveTo>
                <a:lnTo>
                  <a:pt x="221896" y="92434"/>
                </a:lnTo>
                <a:lnTo>
                  <a:pt x="223435" y="97644"/>
                </a:lnTo>
                <a:lnTo>
                  <a:pt x="231771" y="95057"/>
                </a:lnTo>
                <a:lnTo>
                  <a:pt x="230925" y="92452"/>
                </a:lnTo>
                <a:close/>
              </a:path>
              <a:path w="960119" h="99059">
                <a:moveTo>
                  <a:pt x="229872" y="66249"/>
                </a:moveTo>
                <a:lnTo>
                  <a:pt x="221286" y="66232"/>
                </a:lnTo>
                <a:lnTo>
                  <a:pt x="221254" y="82920"/>
                </a:lnTo>
                <a:lnTo>
                  <a:pt x="216037" y="87609"/>
                </a:lnTo>
                <a:lnTo>
                  <a:pt x="210687" y="89161"/>
                </a:lnTo>
                <a:lnTo>
                  <a:pt x="229869" y="89198"/>
                </a:lnTo>
                <a:lnTo>
                  <a:pt x="229872" y="66249"/>
                </a:lnTo>
                <a:close/>
              </a:path>
              <a:path w="960119" h="99059">
                <a:moveTo>
                  <a:pt x="208322" y="32335"/>
                </a:moveTo>
                <a:lnTo>
                  <a:pt x="200526" y="33163"/>
                </a:lnTo>
                <a:lnTo>
                  <a:pt x="193806" y="35837"/>
                </a:lnTo>
                <a:lnTo>
                  <a:pt x="188504" y="40590"/>
                </a:lnTo>
                <a:lnTo>
                  <a:pt x="184961" y="47656"/>
                </a:lnTo>
                <a:lnTo>
                  <a:pt x="192893" y="50669"/>
                </a:lnTo>
                <a:lnTo>
                  <a:pt x="195130" y="43498"/>
                </a:lnTo>
                <a:lnTo>
                  <a:pt x="201129" y="40906"/>
                </a:lnTo>
                <a:lnTo>
                  <a:pt x="226445" y="40955"/>
                </a:lnTo>
                <a:lnTo>
                  <a:pt x="223178" y="37098"/>
                </a:lnTo>
                <a:lnTo>
                  <a:pt x="216262" y="33551"/>
                </a:lnTo>
                <a:lnTo>
                  <a:pt x="208322" y="32335"/>
                </a:lnTo>
                <a:close/>
              </a:path>
              <a:path w="960119" h="99059">
                <a:moveTo>
                  <a:pt x="294391" y="33417"/>
                </a:moveTo>
                <a:lnTo>
                  <a:pt x="285678" y="33400"/>
                </a:lnTo>
                <a:lnTo>
                  <a:pt x="285555" y="96457"/>
                </a:lnTo>
                <a:lnTo>
                  <a:pt x="294267" y="96474"/>
                </a:lnTo>
                <a:lnTo>
                  <a:pt x="294361" y="48518"/>
                </a:lnTo>
                <a:lnTo>
                  <a:pt x="300384" y="40706"/>
                </a:lnTo>
                <a:lnTo>
                  <a:pt x="326725" y="40758"/>
                </a:lnTo>
                <a:lnTo>
                  <a:pt x="325394" y="38545"/>
                </a:lnTo>
                <a:lnTo>
                  <a:pt x="294381" y="38485"/>
                </a:lnTo>
                <a:lnTo>
                  <a:pt x="294391" y="33417"/>
                </a:lnTo>
                <a:close/>
              </a:path>
              <a:path w="960119" h="99059">
                <a:moveTo>
                  <a:pt x="326725" y="40758"/>
                </a:moveTo>
                <a:lnTo>
                  <a:pt x="318507" y="40742"/>
                </a:lnTo>
                <a:lnTo>
                  <a:pt x="323573" y="48321"/>
                </a:lnTo>
                <a:lnTo>
                  <a:pt x="323478" y="96532"/>
                </a:lnTo>
                <a:lnTo>
                  <a:pt x="332064" y="96548"/>
                </a:lnTo>
                <a:lnTo>
                  <a:pt x="332156" y="49239"/>
                </a:lnTo>
                <a:lnTo>
                  <a:pt x="336026" y="42478"/>
                </a:lnTo>
                <a:lnTo>
                  <a:pt x="327750" y="42461"/>
                </a:lnTo>
                <a:lnTo>
                  <a:pt x="326725" y="40758"/>
                </a:lnTo>
                <a:close/>
              </a:path>
              <a:path w="960119" h="99059">
                <a:moveTo>
                  <a:pt x="364352" y="40831"/>
                </a:moveTo>
                <a:lnTo>
                  <a:pt x="356431" y="40816"/>
                </a:lnTo>
                <a:lnTo>
                  <a:pt x="361241" y="48648"/>
                </a:lnTo>
                <a:lnTo>
                  <a:pt x="361148" y="96605"/>
                </a:lnTo>
                <a:lnTo>
                  <a:pt x="369860" y="96622"/>
                </a:lnTo>
                <a:lnTo>
                  <a:pt x="369936" y="57797"/>
                </a:lnTo>
                <a:lnTo>
                  <a:pt x="368364" y="47849"/>
                </a:lnTo>
                <a:lnTo>
                  <a:pt x="364352" y="40831"/>
                </a:lnTo>
                <a:close/>
              </a:path>
              <a:path w="960119" h="99059">
                <a:moveTo>
                  <a:pt x="346540" y="32477"/>
                </a:moveTo>
                <a:lnTo>
                  <a:pt x="338844" y="32462"/>
                </a:lnTo>
                <a:lnTo>
                  <a:pt x="331928" y="36094"/>
                </a:lnTo>
                <a:lnTo>
                  <a:pt x="327750" y="42461"/>
                </a:lnTo>
                <a:lnTo>
                  <a:pt x="336026" y="42478"/>
                </a:lnTo>
                <a:lnTo>
                  <a:pt x="336999" y="40778"/>
                </a:lnTo>
                <a:lnTo>
                  <a:pt x="364352" y="40831"/>
                </a:lnTo>
                <a:lnTo>
                  <a:pt x="363773" y="39819"/>
                </a:lnTo>
                <a:lnTo>
                  <a:pt x="356415" y="34447"/>
                </a:lnTo>
                <a:lnTo>
                  <a:pt x="346540" y="32477"/>
                </a:lnTo>
                <a:close/>
              </a:path>
              <a:path w="960119" h="99059">
                <a:moveTo>
                  <a:pt x="316301" y="32418"/>
                </a:moveTo>
                <a:lnTo>
                  <a:pt x="303131" y="32393"/>
                </a:lnTo>
                <a:lnTo>
                  <a:pt x="297919" y="34465"/>
                </a:lnTo>
                <a:lnTo>
                  <a:pt x="294381" y="38485"/>
                </a:lnTo>
                <a:lnTo>
                  <a:pt x="325394" y="38545"/>
                </a:lnTo>
                <a:lnTo>
                  <a:pt x="323597" y="35557"/>
                </a:lnTo>
                <a:lnTo>
                  <a:pt x="316301" y="32418"/>
                </a:lnTo>
                <a:close/>
              </a:path>
              <a:path w="960119" h="99059">
                <a:moveTo>
                  <a:pt x="427378" y="41348"/>
                </a:moveTo>
                <a:lnTo>
                  <a:pt x="414966" y="41324"/>
                </a:lnTo>
                <a:lnTo>
                  <a:pt x="422263" y="44081"/>
                </a:lnTo>
                <a:lnTo>
                  <a:pt x="422236" y="57772"/>
                </a:lnTo>
                <a:lnTo>
                  <a:pt x="420404" y="59470"/>
                </a:lnTo>
                <a:lnTo>
                  <a:pt x="418066" y="59987"/>
                </a:lnTo>
                <a:lnTo>
                  <a:pt x="404629" y="59960"/>
                </a:lnTo>
                <a:lnTo>
                  <a:pt x="396598" y="61229"/>
                </a:lnTo>
                <a:lnTo>
                  <a:pt x="389860" y="64942"/>
                </a:lnTo>
                <a:lnTo>
                  <a:pt x="385221" y="70906"/>
                </a:lnTo>
                <a:lnTo>
                  <a:pt x="383484" y="78932"/>
                </a:lnTo>
                <a:lnTo>
                  <a:pt x="385245" y="86751"/>
                </a:lnTo>
                <a:lnTo>
                  <a:pt x="389953" y="92762"/>
                </a:lnTo>
                <a:lnTo>
                  <a:pt x="396695" y="96625"/>
                </a:lnTo>
                <a:lnTo>
                  <a:pt x="404555" y="97998"/>
                </a:lnTo>
                <a:lnTo>
                  <a:pt x="410943" y="98010"/>
                </a:lnTo>
                <a:lnTo>
                  <a:pt x="417462" y="96461"/>
                </a:lnTo>
                <a:lnTo>
                  <a:pt x="422816" y="92827"/>
                </a:lnTo>
                <a:lnTo>
                  <a:pt x="431858" y="92844"/>
                </a:lnTo>
                <a:lnTo>
                  <a:pt x="430801" y="89591"/>
                </a:lnTo>
                <a:lnTo>
                  <a:pt x="398577" y="89528"/>
                </a:lnTo>
                <a:lnTo>
                  <a:pt x="392197" y="85477"/>
                </a:lnTo>
                <a:lnTo>
                  <a:pt x="392222" y="72294"/>
                </a:lnTo>
                <a:lnTo>
                  <a:pt x="398479" y="68013"/>
                </a:lnTo>
                <a:lnTo>
                  <a:pt x="418178" y="68052"/>
                </a:lnTo>
                <a:lnTo>
                  <a:pt x="420655" y="67663"/>
                </a:lnTo>
                <a:lnTo>
                  <a:pt x="422219" y="66624"/>
                </a:lnTo>
                <a:lnTo>
                  <a:pt x="430805" y="66641"/>
                </a:lnTo>
                <a:lnTo>
                  <a:pt x="430835" y="51134"/>
                </a:lnTo>
                <a:lnTo>
                  <a:pt x="428994" y="43256"/>
                </a:lnTo>
                <a:lnTo>
                  <a:pt x="427378" y="41348"/>
                </a:lnTo>
                <a:close/>
              </a:path>
              <a:path w="960119" h="99059">
                <a:moveTo>
                  <a:pt x="431858" y="92844"/>
                </a:moveTo>
                <a:lnTo>
                  <a:pt x="422816" y="92827"/>
                </a:lnTo>
                <a:lnTo>
                  <a:pt x="424368" y="98037"/>
                </a:lnTo>
                <a:lnTo>
                  <a:pt x="432704" y="95449"/>
                </a:lnTo>
                <a:lnTo>
                  <a:pt x="431858" y="92844"/>
                </a:lnTo>
                <a:close/>
              </a:path>
              <a:path w="960119" h="99059">
                <a:moveTo>
                  <a:pt x="430805" y="66641"/>
                </a:moveTo>
                <a:lnTo>
                  <a:pt x="422219" y="66624"/>
                </a:lnTo>
                <a:lnTo>
                  <a:pt x="422187" y="83313"/>
                </a:lnTo>
                <a:lnTo>
                  <a:pt x="416958" y="88002"/>
                </a:lnTo>
                <a:lnTo>
                  <a:pt x="411608" y="89553"/>
                </a:lnTo>
                <a:lnTo>
                  <a:pt x="430801" y="89591"/>
                </a:lnTo>
                <a:lnTo>
                  <a:pt x="430805" y="66641"/>
                </a:lnTo>
                <a:close/>
              </a:path>
              <a:path w="960119" h="99059">
                <a:moveTo>
                  <a:pt x="409242" y="32727"/>
                </a:moveTo>
                <a:lnTo>
                  <a:pt x="401453" y="33556"/>
                </a:lnTo>
                <a:lnTo>
                  <a:pt x="394738" y="36229"/>
                </a:lnTo>
                <a:lnTo>
                  <a:pt x="389437" y="40982"/>
                </a:lnTo>
                <a:lnTo>
                  <a:pt x="385894" y="48049"/>
                </a:lnTo>
                <a:lnTo>
                  <a:pt x="393826" y="51062"/>
                </a:lnTo>
                <a:lnTo>
                  <a:pt x="396050" y="43890"/>
                </a:lnTo>
                <a:lnTo>
                  <a:pt x="402062" y="41298"/>
                </a:lnTo>
                <a:lnTo>
                  <a:pt x="427378" y="41348"/>
                </a:lnTo>
                <a:lnTo>
                  <a:pt x="424110" y="37490"/>
                </a:lnTo>
                <a:lnTo>
                  <a:pt x="417190" y="33944"/>
                </a:lnTo>
                <a:lnTo>
                  <a:pt x="409242" y="32727"/>
                </a:lnTo>
                <a:close/>
              </a:path>
              <a:path w="960119" h="99059">
                <a:moveTo>
                  <a:pt x="459898" y="42326"/>
                </a:moveTo>
                <a:lnTo>
                  <a:pt x="451427" y="42309"/>
                </a:lnTo>
                <a:lnTo>
                  <a:pt x="451334" y="90012"/>
                </a:lnTo>
                <a:lnTo>
                  <a:pt x="455092" y="96789"/>
                </a:lnTo>
                <a:lnTo>
                  <a:pt x="467996" y="96814"/>
                </a:lnTo>
                <a:lnTo>
                  <a:pt x="468013" y="88228"/>
                </a:lnTo>
                <a:lnTo>
                  <a:pt x="461879" y="88216"/>
                </a:lnTo>
                <a:lnTo>
                  <a:pt x="459796" y="88085"/>
                </a:lnTo>
                <a:lnTo>
                  <a:pt x="459898" y="42326"/>
                </a:lnTo>
                <a:close/>
              </a:path>
              <a:path w="960119" h="99059">
                <a:moveTo>
                  <a:pt x="469681" y="33759"/>
                </a:moveTo>
                <a:lnTo>
                  <a:pt x="442845" y="33707"/>
                </a:lnTo>
                <a:lnTo>
                  <a:pt x="442829" y="42292"/>
                </a:lnTo>
                <a:lnTo>
                  <a:pt x="469665" y="42345"/>
                </a:lnTo>
                <a:lnTo>
                  <a:pt x="469681" y="33759"/>
                </a:lnTo>
                <a:close/>
              </a:path>
              <a:path w="960119" h="99059">
                <a:moveTo>
                  <a:pt x="459938" y="15363"/>
                </a:moveTo>
                <a:lnTo>
                  <a:pt x="451480" y="15346"/>
                </a:lnTo>
                <a:lnTo>
                  <a:pt x="451444" y="33724"/>
                </a:lnTo>
                <a:lnTo>
                  <a:pt x="459902" y="33740"/>
                </a:lnTo>
                <a:lnTo>
                  <a:pt x="459938" y="15363"/>
                </a:lnTo>
                <a:close/>
              </a:path>
              <a:path w="960119" h="99059">
                <a:moveTo>
                  <a:pt x="498393" y="42401"/>
                </a:moveTo>
                <a:lnTo>
                  <a:pt x="489922" y="42384"/>
                </a:lnTo>
                <a:lnTo>
                  <a:pt x="489829" y="90087"/>
                </a:lnTo>
                <a:lnTo>
                  <a:pt x="493600" y="96864"/>
                </a:lnTo>
                <a:lnTo>
                  <a:pt x="506491" y="96889"/>
                </a:lnTo>
                <a:lnTo>
                  <a:pt x="506508" y="88303"/>
                </a:lnTo>
                <a:lnTo>
                  <a:pt x="500386" y="88292"/>
                </a:lnTo>
                <a:lnTo>
                  <a:pt x="498291" y="88160"/>
                </a:lnTo>
                <a:lnTo>
                  <a:pt x="498393" y="42401"/>
                </a:lnTo>
                <a:close/>
              </a:path>
              <a:path w="960119" h="99059">
                <a:moveTo>
                  <a:pt x="508176" y="33835"/>
                </a:moveTo>
                <a:lnTo>
                  <a:pt x="481340" y="33782"/>
                </a:lnTo>
                <a:lnTo>
                  <a:pt x="481324" y="42368"/>
                </a:lnTo>
                <a:lnTo>
                  <a:pt x="508159" y="42420"/>
                </a:lnTo>
                <a:lnTo>
                  <a:pt x="508176" y="33835"/>
                </a:lnTo>
                <a:close/>
              </a:path>
              <a:path w="960119" h="99059">
                <a:moveTo>
                  <a:pt x="498433" y="15438"/>
                </a:moveTo>
                <a:lnTo>
                  <a:pt x="489987" y="15422"/>
                </a:lnTo>
                <a:lnTo>
                  <a:pt x="489951" y="33799"/>
                </a:lnTo>
                <a:lnTo>
                  <a:pt x="498397" y="33815"/>
                </a:lnTo>
                <a:lnTo>
                  <a:pt x="498433" y="15438"/>
                </a:lnTo>
                <a:close/>
              </a:path>
              <a:path w="960119" h="99059">
                <a:moveTo>
                  <a:pt x="545149" y="32865"/>
                </a:moveTo>
                <a:lnTo>
                  <a:pt x="532739" y="35517"/>
                </a:lnTo>
                <a:lnTo>
                  <a:pt x="524366" y="42707"/>
                </a:lnTo>
                <a:lnTo>
                  <a:pt x="519629" y="53203"/>
                </a:lnTo>
                <a:lnTo>
                  <a:pt x="518122" y="65770"/>
                </a:lnTo>
                <a:lnTo>
                  <a:pt x="519652" y="78687"/>
                </a:lnTo>
                <a:lnTo>
                  <a:pt x="524570" y="88929"/>
                </a:lnTo>
                <a:lnTo>
                  <a:pt x="533280" y="95683"/>
                </a:lnTo>
                <a:lnTo>
                  <a:pt x="546190" y="98135"/>
                </a:lnTo>
                <a:lnTo>
                  <a:pt x="555055" y="98152"/>
                </a:lnTo>
                <a:lnTo>
                  <a:pt x="562884" y="95310"/>
                </a:lnTo>
                <a:lnTo>
                  <a:pt x="567250" y="89730"/>
                </a:lnTo>
                <a:lnTo>
                  <a:pt x="546207" y="89689"/>
                </a:lnTo>
                <a:lnTo>
                  <a:pt x="537496" y="88147"/>
                </a:lnTo>
                <a:lnTo>
                  <a:pt x="531527" y="83821"/>
                </a:lnTo>
                <a:lnTo>
                  <a:pt x="528053" y="77105"/>
                </a:lnTo>
                <a:lnTo>
                  <a:pt x="526829" y="68391"/>
                </a:lnTo>
                <a:lnTo>
                  <a:pt x="569452" y="68474"/>
                </a:lnTo>
                <a:lnTo>
                  <a:pt x="569590" y="62873"/>
                </a:lnTo>
                <a:lnTo>
                  <a:pt x="569263" y="60015"/>
                </a:lnTo>
                <a:lnTo>
                  <a:pt x="527112" y="59933"/>
                </a:lnTo>
                <a:lnTo>
                  <a:pt x="528710" y="52397"/>
                </a:lnTo>
                <a:lnTo>
                  <a:pt x="532173" y="46504"/>
                </a:lnTo>
                <a:lnTo>
                  <a:pt x="537610" y="42670"/>
                </a:lnTo>
                <a:lnTo>
                  <a:pt x="545133" y="41311"/>
                </a:lnTo>
                <a:lnTo>
                  <a:pt x="563263" y="41347"/>
                </a:lnTo>
                <a:lnTo>
                  <a:pt x="556357" y="35350"/>
                </a:lnTo>
                <a:lnTo>
                  <a:pt x="545149" y="32865"/>
                </a:lnTo>
                <a:close/>
              </a:path>
              <a:path w="960119" h="99059">
                <a:moveTo>
                  <a:pt x="562515" y="82418"/>
                </a:moveTo>
                <a:lnTo>
                  <a:pt x="558594" y="87364"/>
                </a:lnTo>
                <a:lnTo>
                  <a:pt x="552341" y="89701"/>
                </a:lnTo>
                <a:lnTo>
                  <a:pt x="567250" y="89730"/>
                </a:lnTo>
                <a:lnTo>
                  <a:pt x="568372" y="88297"/>
                </a:lnTo>
                <a:lnTo>
                  <a:pt x="562515" y="82418"/>
                </a:lnTo>
                <a:close/>
              </a:path>
              <a:path w="960119" h="99059">
                <a:moveTo>
                  <a:pt x="563263" y="41347"/>
                </a:moveTo>
                <a:lnTo>
                  <a:pt x="556207" y="41333"/>
                </a:lnTo>
                <a:lnTo>
                  <a:pt x="560369" y="49952"/>
                </a:lnTo>
                <a:lnTo>
                  <a:pt x="560870" y="59999"/>
                </a:lnTo>
                <a:lnTo>
                  <a:pt x="569263" y="60015"/>
                </a:lnTo>
                <a:lnTo>
                  <a:pt x="568293" y="51535"/>
                </a:lnTo>
                <a:lnTo>
                  <a:pt x="563977" y="41967"/>
                </a:lnTo>
                <a:lnTo>
                  <a:pt x="563263" y="41347"/>
                </a:lnTo>
                <a:close/>
              </a:path>
              <a:path w="960119" h="99059">
                <a:moveTo>
                  <a:pt x="593028" y="34000"/>
                </a:moveTo>
                <a:lnTo>
                  <a:pt x="584442" y="33984"/>
                </a:lnTo>
                <a:lnTo>
                  <a:pt x="584319" y="97041"/>
                </a:lnTo>
                <a:lnTo>
                  <a:pt x="592904" y="97058"/>
                </a:lnTo>
                <a:lnTo>
                  <a:pt x="593004" y="45977"/>
                </a:lnTo>
                <a:lnTo>
                  <a:pt x="600697" y="41293"/>
                </a:lnTo>
                <a:lnTo>
                  <a:pt x="618347" y="41327"/>
                </a:lnTo>
                <a:lnTo>
                  <a:pt x="619559" y="38726"/>
                </a:lnTo>
                <a:lnTo>
                  <a:pt x="593018" y="38674"/>
                </a:lnTo>
                <a:lnTo>
                  <a:pt x="593028" y="34000"/>
                </a:lnTo>
                <a:close/>
              </a:path>
              <a:path w="960119" h="99059">
                <a:moveTo>
                  <a:pt x="618347" y="41327"/>
                </a:moveTo>
                <a:lnTo>
                  <a:pt x="611391" y="41314"/>
                </a:lnTo>
                <a:lnTo>
                  <a:pt x="614641" y="42107"/>
                </a:lnTo>
                <a:lnTo>
                  <a:pt x="617254" y="43675"/>
                </a:lnTo>
                <a:lnTo>
                  <a:pt x="618347" y="41327"/>
                </a:lnTo>
                <a:close/>
              </a:path>
              <a:path w="960119" h="99059">
                <a:moveTo>
                  <a:pt x="612322" y="32870"/>
                </a:moveTo>
                <a:lnTo>
                  <a:pt x="602149" y="32850"/>
                </a:lnTo>
                <a:lnTo>
                  <a:pt x="597333" y="34009"/>
                </a:lnTo>
                <a:lnTo>
                  <a:pt x="593018" y="38674"/>
                </a:lnTo>
                <a:lnTo>
                  <a:pt x="619559" y="38726"/>
                </a:lnTo>
                <a:lnTo>
                  <a:pt x="620646" y="36391"/>
                </a:lnTo>
                <a:lnTo>
                  <a:pt x="617794" y="33782"/>
                </a:lnTo>
                <a:lnTo>
                  <a:pt x="612322" y="32870"/>
                </a:lnTo>
                <a:close/>
              </a:path>
              <a:path w="960119" h="99059">
                <a:moveTo>
                  <a:pt x="697376" y="33163"/>
                </a:moveTo>
                <a:lnTo>
                  <a:pt x="684620" y="35717"/>
                </a:lnTo>
                <a:lnTo>
                  <a:pt x="676378" y="42725"/>
                </a:lnTo>
                <a:lnTo>
                  <a:pt x="671942" y="53114"/>
                </a:lnTo>
                <a:lnTo>
                  <a:pt x="670603" y="65814"/>
                </a:lnTo>
                <a:lnTo>
                  <a:pt x="671893" y="78398"/>
                </a:lnTo>
                <a:lnTo>
                  <a:pt x="676288" y="88676"/>
                </a:lnTo>
                <a:lnTo>
                  <a:pt x="684503" y="95614"/>
                </a:lnTo>
                <a:lnTo>
                  <a:pt x="697249" y="98176"/>
                </a:lnTo>
                <a:lnTo>
                  <a:pt x="709984" y="95661"/>
                </a:lnTo>
                <a:lnTo>
                  <a:pt x="716975" y="89756"/>
                </a:lnTo>
                <a:lnTo>
                  <a:pt x="697139" y="89717"/>
                </a:lnTo>
                <a:lnTo>
                  <a:pt x="687910" y="87769"/>
                </a:lnTo>
                <a:lnTo>
                  <a:pt x="682493" y="82554"/>
                </a:lnTo>
                <a:lnTo>
                  <a:pt x="679943" y="74949"/>
                </a:lnTo>
                <a:lnTo>
                  <a:pt x="679316" y="65831"/>
                </a:lnTo>
                <a:lnTo>
                  <a:pt x="679979" y="56615"/>
                </a:lnTo>
                <a:lnTo>
                  <a:pt x="682559" y="48935"/>
                </a:lnTo>
                <a:lnTo>
                  <a:pt x="687996" y="43682"/>
                </a:lnTo>
                <a:lnTo>
                  <a:pt x="697232" y="41748"/>
                </a:lnTo>
                <a:lnTo>
                  <a:pt x="717101" y="41787"/>
                </a:lnTo>
                <a:lnTo>
                  <a:pt x="710100" y="35765"/>
                </a:lnTo>
                <a:lnTo>
                  <a:pt x="697376" y="33163"/>
                </a:lnTo>
                <a:close/>
              </a:path>
              <a:path w="960119" h="99059">
                <a:moveTo>
                  <a:pt x="717101" y="41787"/>
                </a:moveTo>
                <a:lnTo>
                  <a:pt x="697232" y="41748"/>
                </a:lnTo>
                <a:lnTo>
                  <a:pt x="706527" y="43718"/>
                </a:lnTo>
                <a:lnTo>
                  <a:pt x="711978" y="48992"/>
                </a:lnTo>
                <a:lnTo>
                  <a:pt x="714540" y="56682"/>
                </a:lnTo>
                <a:lnTo>
                  <a:pt x="715169" y="65901"/>
                </a:lnTo>
                <a:lnTo>
                  <a:pt x="714486" y="75017"/>
                </a:lnTo>
                <a:lnTo>
                  <a:pt x="711864" y="82612"/>
                </a:lnTo>
                <a:lnTo>
                  <a:pt x="706387" y="87805"/>
                </a:lnTo>
                <a:lnTo>
                  <a:pt x="697139" y="89717"/>
                </a:lnTo>
                <a:lnTo>
                  <a:pt x="716975" y="89756"/>
                </a:lnTo>
                <a:lnTo>
                  <a:pt x="718177" y="88741"/>
                </a:lnTo>
                <a:lnTo>
                  <a:pt x="722565" y="78438"/>
                </a:lnTo>
                <a:lnTo>
                  <a:pt x="723882" y="65778"/>
                </a:lnTo>
                <a:lnTo>
                  <a:pt x="722614" y="53154"/>
                </a:lnTo>
                <a:lnTo>
                  <a:pt x="718267" y="42789"/>
                </a:lnTo>
                <a:lnTo>
                  <a:pt x="717101" y="41787"/>
                </a:lnTo>
                <a:close/>
              </a:path>
              <a:path w="960119" h="99059">
                <a:moveTo>
                  <a:pt x="750305" y="42893"/>
                </a:moveTo>
                <a:lnTo>
                  <a:pt x="741580" y="42876"/>
                </a:lnTo>
                <a:lnTo>
                  <a:pt x="741474" y="97348"/>
                </a:lnTo>
                <a:lnTo>
                  <a:pt x="750186" y="97365"/>
                </a:lnTo>
                <a:lnTo>
                  <a:pt x="750305" y="42893"/>
                </a:lnTo>
                <a:close/>
              </a:path>
              <a:path w="960119" h="99059">
                <a:moveTo>
                  <a:pt x="763213" y="34333"/>
                </a:moveTo>
                <a:lnTo>
                  <a:pt x="735729" y="34279"/>
                </a:lnTo>
                <a:lnTo>
                  <a:pt x="735712" y="42864"/>
                </a:lnTo>
                <a:lnTo>
                  <a:pt x="763196" y="42918"/>
                </a:lnTo>
                <a:lnTo>
                  <a:pt x="763213" y="34333"/>
                </a:lnTo>
                <a:close/>
              </a:path>
              <a:path w="960119" h="99059">
                <a:moveTo>
                  <a:pt x="765223" y="6446"/>
                </a:moveTo>
                <a:lnTo>
                  <a:pt x="741597" y="34290"/>
                </a:lnTo>
                <a:lnTo>
                  <a:pt x="750309" y="34307"/>
                </a:lnTo>
                <a:lnTo>
                  <a:pt x="750337" y="19956"/>
                </a:lnTo>
                <a:lnTo>
                  <a:pt x="754386" y="15011"/>
                </a:lnTo>
                <a:lnTo>
                  <a:pt x="765206" y="15032"/>
                </a:lnTo>
                <a:lnTo>
                  <a:pt x="765223" y="6446"/>
                </a:lnTo>
                <a:close/>
              </a:path>
              <a:path w="960119" h="99059">
                <a:moveTo>
                  <a:pt x="826299" y="6566"/>
                </a:moveTo>
                <a:lnTo>
                  <a:pt x="817447" y="6548"/>
                </a:lnTo>
                <a:lnTo>
                  <a:pt x="817280" y="92162"/>
                </a:lnTo>
                <a:lnTo>
                  <a:pt x="821956" y="97505"/>
                </a:lnTo>
                <a:lnTo>
                  <a:pt x="831722" y="97524"/>
                </a:lnTo>
                <a:lnTo>
                  <a:pt x="831739" y="88939"/>
                </a:lnTo>
                <a:lnTo>
                  <a:pt x="826659" y="88929"/>
                </a:lnTo>
                <a:lnTo>
                  <a:pt x="826143" y="86578"/>
                </a:lnTo>
                <a:lnTo>
                  <a:pt x="826299" y="6566"/>
                </a:lnTo>
                <a:close/>
              </a:path>
              <a:path w="960119" h="99059">
                <a:moveTo>
                  <a:pt x="854560" y="5313"/>
                </a:moveTo>
                <a:lnTo>
                  <a:pt x="847931" y="5300"/>
                </a:lnTo>
                <a:lnTo>
                  <a:pt x="845195" y="8025"/>
                </a:lnTo>
                <a:lnTo>
                  <a:pt x="845182" y="14540"/>
                </a:lnTo>
                <a:lnTo>
                  <a:pt x="847907" y="17276"/>
                </a:lnTo>
                <a:lnTo>
                  <a:pt x="854537" y="17289"/>
                </a:lnTo>
                <a:lnTo>
                  <a:pt x="857146" y="14564"/>
                </a:lnTo>
                <a:lnTo>
                  <a:pt x="857158" y="8048"/>
                </a:lnTo>
                <a:lnTo>
                  <a:pt x="854560" y="5313"/>
                </a:lnTo>
                <a:close/>
              </a:path>
              <a:path w="960119" h="99059">
                <a:moveTo>
                  <a:pt x="855545" y="34500"/>
                </a:moveTo>
                <a:lnTo>
                  <a:pt x="846705" y="34483"/>
                </a:lnTo>
                <a:lnTo>
                  <a:pt x="846582" y="97553"/>
                </a:lnTo>
                <a:lnTo>
                  <a:pt x="855421" y="97570"/>
                </a:lnTo>
                <a:lnTo>
                  <a:pt x="855545" y="34500"/>
                </a:lnTo>
                <a:close/>
              </a:path>
              <a:path w="960119" h="99059">
                <a:moveTo>
                  <a:pt x="885945" y="43158"/>
                </a:moveTo>
                <a:lnTo>
                  <a:pt x="877220" y="43141"/>
                </a:lnTo>
                <a:lnTo>
                  <a:pt x="877114" y="97613"/>
                </a:lnTo>
                <a:lnTo>
                  <a:pt x="885826" y="97630"/>
                </a:lnTo>
                <a:lnTo>
                  <a:pt x="885945" y="43158"/>
                </a:lnTo>
                <a:close/>
              </a:path>
              <a:path w="960119" h="99059">
                <a:moveTo>
                  <a:pt x="898853" y="34598"/>
                </a:moveTo>
                <a:lnTo>
                  <a:pt x="871369" y="34544"/>
                </a:lnTo>
                <a:lnTo>
                  <a:pt x="871352" y="43129"/>
                </a:lnTo>
                <a:lnTo>
                  <a:pt x="898836" y="43183"/>
                </a:lnTo>
                <a:lnTo>
                  <a:pt x="898853" y="34598"/>
                </a:lnTo>
                <a:close/>
              </a:path>
              <a:path w="960119" h="99059">
                <a:moveTo>
                  <a:pt x="900863" y="6711"/>
                </a:moveTo>
                <a:lnTo>
                  <a:pt x="877237" y="34555"/>
                </a:lnTo>
                <a:lnTo>
                  <a:pt x="885949" y="34572"/>
                </a:lnTo>
                <a:lnTo>
                  <a:pt x="885977" y="20221"/>
                </a:lnTo>
                <a:lnTo>
                  <a:pt x="890026" y="15276"/>
                </a:lnTo>
                <a:lnTo>
                  <a:pt x="900846" y="15297"/>
                </a:lnTo>
                <a:lnTo>
                  <a:pt x="900863" y="6711"/>
                </a:lnTo>
                <a:close/>
              </a:path>
              <a:path w="960119" h="99059">
                <a:moveTo>
                  <a:pt x="935483" y="33628"/>
                </a:moveTo>
                <a:lnTo>
                  <a:pt x="923080" y="36279"/>
                </a:lnTo>
                <a:lnTo>
                  <a:pt x="914711" y="43470"/>
                </a:lnTo>
                <a:lnTo>
                  <a:pt x="909975" y="53965"/>
                </a:lnTo>
                <a:lnTo>
                  <a:pt x="908468" y="66533"/>
                </a:lnTo>
                <a:lnTo>
                  <a:pt x="909997" y="79450"/>
                </a:lnTo>
                <a:lnTo>
                  <a:pt x="914911" y="89692"/>
                </a:lnTo>
                <a:lnTo>
                  <a:pt x="923621" y="96445"/>
                </a:lnTo>
                <a:lnTo>
                  <a:pt x="936536" y="98897"/>
                </a:lnTo>
                <a:lnTo>
                  <a:pt x="945401" y="98915"/>
                </a:lnTo>
                <a:lnTo>
                  <a:pt x="953218" y="96072"/>
                </a:lnTo>
                <a:lnTo>
                  <a:pt x="957584" y="90493"/>
                </a:lnTo>
                <a:lnTo>
                  <a:pt x="936553" y="90452"/>
                </a:lnTo>
                <a:lnTo>
                  <a:pt x="927841" y="88909"/>
                </a:lnTo>
                <a:lnTo>
                  <a:pt x="921868" y="84584"/>
                </a:lnTo>
                <a:lnTo>
                  <a:pt x="918394" y="77868"/>
                </a:lnTo>
                <a:lnTo>
                  <a:pt x="917176" y="69153"/>
                </a:lnTo>
                <a:lnTo>
                  <a:pt x="959785" y="69236"/>
                </a:lnTo>
                <a:lnTo>
                  <a:pt x="959936" y="63636"/>
                </a:lnTo>
                <a:lnTo>
                  <a:pt x="959609" y="60778"/>
                </a:lnTo>
                <a:lnTo>
                  <a:pt x="917446" y="60695"/>
                </a:lnTo>
                <a:lnTo>
                  <a:pt x="919044" y="53159"/>
                </a:lnTo>
                <a:lnTo>
                  <a:pt x="922507" y="47266"/>
                </a:lnTo>
                <a:lnTo>
                  <a:pt x="927944" y="43433"/>
                </a:lnTo>
                <a:lnTo>
                  <a:pt x="935466" y="42073"/>
                </a:lnTo>
                <a:lnTo>
                  <a:pt x="953602" y="42109"/>
                </a:lnTo>
                <a:lnTo>
                  <a:pt x="946693" y="36113"/>
                </a:lnTo>
                <a:lnTo>
                  <a:pt x="935483" y="33628"/>
                </a:lnTo>
                <a:close/>
              </a:path>
              <a:path w="960119" h="99059">
                <a:moveTo>
                  <a:pt x="952849" y="83181"/>
                </a:moveTo>
                <a:lnTo>
                  <a:pt x="948940" y="88126"/>
                </a:lnTo>
                <a:lnTo>
                  <a:pt x="942675" y="90463"/>
                </a:lnTo>
                <a:lnTo>
                  <a:pt x="957584" y="90493"/>
                </a:lnTo>
                <a:lnTo>
                  <a:pt x="958705" y="89060"/>
                </a:lnTo>
                <a:lnTo>
                  <a:pt x="952849" y="83181"/>
                </a:lnTo>
                <a:close/>
              </a:path>
              <a:path w="960119" h="99059">
                <a:moveTo>
                  <a:pt x="953602" y="42109"/>
                </a:moveTo>
                <a:lnTo>
                  <a:pt x="946554" y="42095"/>
                </a:lnTo>
                <a:lnTo>
                  <a:pt x="950703" y="50714"/>
                </a:lnTo>
                <a:lnTo>
                  <a:pt x="951204" y="60761"/>
                </a:lnTo>
                <a:lnTo>
                  <a:pt x="959609" y="60778"/>
                </a:lnTo>
                <a:lnTo>
                  <a:pt x="958638" y="52297"/>
                </a:lnTo>
                <a:lnTo>
                  <a:pt x="954317" y="42729"/>
                </a:lnTo>
                <a:lnTo>
                  <a:pt x="953602" y="42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460" y="929752"/>
            <a:ext cx="9695815" cy="0"/>
          </a:xfrm>
          <a:custGeom>
            <a:avLst/>
            <a:gdLst/>
            <a:ahLst/>
            <a:cxnLst/>
            <a:rect l="l" t="t" r="r" b="b"/>
            <a:pathLst>
              <a:path w="9695815">
                <a:moveTo>
                  <a:pt x="0" y="0"/>
                </a:moveTo>
                <a:lnTo>
                  <a:pt x="9695542" y="0"/>
                </a:lnTo>
              </a:path>
            </a:pathLst>
          </a:custGeom>
          <a:ln w="44336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6993" y="1090409"/>
            <a:ext cx="4724996" cy="607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5940000">
            <a:off x="558104" y="4924470"/>
            <a:ext cx="21738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3" name="object 13"/>
          <p:cNvSpPr txBox="1"/>
          <p:nvPr/>
        </p:nvSpPr>
        <p:spPr>
          <a:xfrm rot="5520000">
            <a:off x="543448" y="5038545"/>
            <a:ext cx="22403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4" name="object 14"/>
          <p:cNvSpPr txBox="1"/>
          <p:nvPr/>
        </p:nvSpPr>
        <p:spPr>
          <a:xfrm rot="4980000">
            <a:off x="547953" y="5155339"/>
            <a:ext cx="22198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5" name="object 15"/>
          <p:cNvSpPr txBox="1"/>
          <p:nvPr/>
        </p:nvSpPr>
        <p:spPr>
          <a:xfrm rot="4560000">
            <a:off x="567082" y="5269984"/>
            <a:ext cx="22165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6" name="object 16"/>
          <p:cNvSpPr txBox="1"/>
          <p:nvPr/>
        </p:nvSpPr>
        <p:spPr>
          <a:xfrm rot="4140000">
            <a:off x="601343" y="5381578"/>
            <a:ext cx="221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7" name="object 17"/>
          <p:cNvSpPr txBox="1"/>
          <p:nvPr/>
        </p:nvSpPr>
        <p:spPr>
          <a:xfrm rot="3720000">
            <a:off x="650054" y="5482794"/>
            <a:ext cx="21581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8" name="object 18"/>
          <p:cNvSpPr txBox="1"/>
          <p:nvPr/>
        </p:nvSpPr>
        <p:spPr>
          <a:xfrm rot="3060000">
            <a:off x="739108" y="5622253"/>
            <a:ext cx="22300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9" name="object 19"/>
          <p:cNvSpPr txBox="1"/>
          <p:nvPr/>
        </p:nvSpPr>
        <p:spPr>
          <a:xfrm rot="2520000">
            <a:off x="816860" y="5703013"/>
            <a:ext cx="21549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0" name="object 20"/>
          <p:cNvSpPr txBox="1"/>
          <p:nvPr/>
        </p:nvSpPr>
        <p:spPr>
          <a:xfrm rot="1980000">
            <a:off x="943585" y="5806487"/>
            <a:ext cx="22232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1" name="object 21"/>
          <p:cNvSpPr txBox="1"/>
          <p:nvPr/>
        </p:nvSpPr>
        <p:spPr>
          <a:xfrm rot="1620000">
            <a:off x="1028668" y="5847877"/>
            <a:ext cx="19329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2" name="object 22"/>
          <p:cNvSpPr txBox="1"/>
          <p:nvPr/>
        </p:nvSpPr>
        <p:spPr>
          <a:xfrm rot="1320000">
            <a:off x="1087919" y="5882252"/>
            <a:ext cx="221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3" name="object 23"/>
          <p:cNvSpPr txBox="1"/>
          <p:nvPr/>
        </p:nvSpPr>
        <p:spPr>
          <a:xfrm rot="900000">
            <a:off x="1198256" y="5919410"/>
            <a:ext cx="221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4" name="object 24"/>
          <p:cNvSpPr txBox="1"/>
          <p:nvPr/>
        </p:nvSpPr>
        <p:spPr>
          <a:xfrm rot="360000">
            <a:off x="1310388" y="5941411"/>
            <a:ext cx="22232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5503" y="5916027"/>
            <a:ext cx="147955" cy="25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6" name="object 26"/>
          <p:cNvSpPr txBox="1"/>
          <p:nvPr/>
        </p:nvSpPr>
        <p:spPr>
          <a:xfrm rot="21180000">
            <a:off x="1544540" y="5940216"/>
            <a:ext cx="22064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7" name="object 27"/>
          <p:cNvSpPr txBox="1"/>
          <p:nvPr/>
        </p:nvSpPr>
        <p:spPr>
          <a:xfrm rot="20820000">
            <a:off x="1635795" y="5926058"/>
            <a:ext cx="19314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8" name="object 28"/>
          <p:cNvSpPr txBox="1"/>
          <p:nvPr/>
        </p:nvSpPr>
        <p:spPr>
          <a:xfrm rot="20580000">
            <a:off x="1699592" y="5904280"/>
            <a:ext cx="22064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6582" y="4445608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19080000">
            <a:off x="4477391" y="5772843"/>
            <a:ext cx="22369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1" name="object 31"/>
          <p:cNvSpPr txBox="1"/>
          <p:nvPr/>
        </p:nvSpPr>
        <p:spPr>
          <a:xfrm rot="19560000">
            <a:off x="4574420" y="5695306"/>
            <a:ext cx="22438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2" name="object 32"/>
          <p:cNvSpPr txBox="1"/>
          <p:nvPr/>
        </p:nvSpPr>
        <p:spPr>
          <a:xfrm rot="20040000">
            <a:off x="4681027" y="5634479"/>
            <a:ext cx="21738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3" name="object 33"/>
          <p:cNvSpPr txBox="1"/>
          <p:nvPr/>
        </p:nvSpPr>
        <p:spPr>
          <a:xfrm rot="20460000">
            <a:off x="4783044" y="5592052"/>
            <a:ext cx="21396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4" name="object 34"/>
          <p:cNvSpPr txBox="1"/>
          <p:nvPr/>
        </p:nvSpPr>
        <p:spPr>
          <a:xfrm rot="20880000">
            <a:off x="4888742" y="5561198"/>
            <a:ext cx="2233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5" name="object 35"/>
          <p:cNvSpPr txBox="1"/>
          <p:nvPr/>
        </p:nvSpPr>
        <p:spPr>
          <a:xfrm rot="21420000">
            <a:off x="5011650" y="5544713"/>
            <a:ext cx="21998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">
            <a:off x="5128050" y="5544730"/>
            <a:ext cx="21998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62242" y="5791857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 rot="4320000">
            <a:off x="2306685" y="6563613"/>
            <a:ext cx="22369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39" name="object 39"/>
          <p:cNvSpPr txBox="1"/>
          <p:nvPr/>
        </p:nvSpPr>
        <p:spPr>
          <a:xfrm rot="3840000">
            <a:off x="2349898" y="6675868"/>
            <a:ext cx="224732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0" name="object 40"/>
          <p:cNvSpPr txBox="1"/>
          <p:nvPr/>
        </p:nvSpPr>
        <p:spPr>
          <a:xfrm rot="3360000">
            <a:off x="2407242" y="6776298"/>
            <a:ext cx="21998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1" name="object 41"/>
          <p:cNvSpPr txBox="1"/>
          <p:nvPr/>
        </p:nvSpPr>
        <p:spPr>
          <a:xfrm rot="2940000">
            <a:off x="2473161" y="6866785"/>
            <a:ext cx="21965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P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2" name="object 42"/>
          <p:cNvSpPr txBox="1"/>
          <p:nvPr/>
        </p:nvSpPr>
        <p:spPr>
          <a:xfrm rot="2700000">
            <a:off x="2540224" y="6926436"/>
            <a:ext cx="19314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3" name="object 43"/>
          <p:cNvSpPr txBox="1"/>
          <p:nvPr/>
        </p:nvSpPr>
        <p:spPr>
          <a:xfrm rot="2400000">
            <a:off x="2583679" y="6976607"/>
            <a:ext cx="213662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4" name="object 44"/>
          <p:cNvSpPr txBox="1"/>
          <p:nvPr/>
        </p:nvSpPr>
        <p:spPr>
          <a:xfrm rot="1980000">
            <a:off x="2666103" y="7042517"/>
            <a:ext cx="22165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5" name="object 45"/>
          <p:cNvSpPr txBox="1"/>
          <p:nvPr/>
        </p:nvSpPr>
        <p:spPr>
          <a:xfrm rot="1560000">
            <a:off x="2762102" y="7095775"/>
            <a:ext cx="21043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L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6" name="object 46"/>
          <p:cNvSpPr txBox="1"/>
          <p:nvPr/>
        </p:nvSpPr>
        <p:spPr>
          <a:xfrm rot="1200000">
            <a:off x="2852554" y="7137881"/>
            <a:ext cx="220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59723" y="5671173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888764" y="6347344"/>
            <a:ext cx="87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1,500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10361" y="6453760"/>
            <a:ext cx="208279" cy="30861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b="0" spc="-25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200">
              <a:latin typeface="Aaux Pro Light"/>
              <a:cs typeface="Aaux Pro Ligh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94666" y="6347344"/>
            <a:ext cx="95059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0" dirty="0">
                <a:solidFill>
                  <a:srgbClr val="FFFFFF"/>
                </a:solidFill>
                <a:latin typeface="Calibri"/>
                <a:cs typeface="Calibri"/>
              </a:rPr>
              <a:t>3,000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31449" y="6453760"/>
            <a:ext cx="208279" cy="30861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b="0" spc="-25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200">
              <a:latin typeface="Aaux Pro Light"/>
              <a:cs typeface="Aaux Pro Ligh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388505" y="5032155"/>
            <a:ext cx="3619500" cy="941705"/>
          </a:xfrm>
          <a:custGeom>
            <a:avLst/>
            <a:gdLst/>
            <a:ahLst/>
            <a:cxnLst/>
            <a:rect l="l" t="t" r="r" b="b"/>
            <a:pathLst>
              <a:path w="3619500" h="941704">
                <a:moveTo>
                  <a:pt x="3619144" y="0"/>
                </a:moveTo>
                <a:lnTo>
                  <a:pt x="755434" y="0"/>
                </a:lnTo>
                <a:lnTo>
                  <a:pt x="0" y="941197"/>
                </a:lnTo>
              </a:path>
            </a:pathLst>
          </a:custGeom>
          <a:ln w="12699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07650" y="50067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0535" y="3972149"/>
            <a:ext cx="8089265" cy="617855"/>
          </a:xfrm>
          <a:custGeom>
            <a:avLst/>
            <a:gdLst/>
            <a:ahLst/>
            <a:cxnLst/>
            <a:rect l="l" t="t" r="r" b="b"/>
            <a:pathLst>
              <a:path w="8089265" h="617854">
                <a:moveTo>
                  <a:pt x="8088782" y="0"/>
                </a:moveTo>
                <a:lnTo>
                  <a:pt x="617855" y="0"/>
                </a:lnTo>
                <a:lnTo>
                  <a:pt x="0" y="617855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49317" y="394674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62612" y="4145906"/>
            <a:ext cx="5535930" cy="1821180"/>
          </a:xfrm>
          <a:custGeom>
            <a:avLst/>
            <a:gdLst/>
            <a:ahLst/>
            <a:cxnLst/>
            <a:rect l="l" t="t" r="r" b="b"/>
            <a:pathLst>
              <a:path w="5535930" h="1821179">
                <a:moveTo>
                  <a:pt x="5535409" y="0"/>
                </a:moveTo>
                <a:lnTo>
                  <a:pt x="1821103" y="0"/>
                </a:lnTo>
                <a:lnTo>
                  <a:pt x="0" y="1821103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98022" y="41205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14004" y="2647713"/>
            <a:ext cx="4969510" cy="173990"/>
          </a:xfrm>
          <a:custGeom>
            <a:avLst/>
            <a:gdLst/>
            <a:ahLst/>
            <a:cxnLst/>
            <a:rect l="l" t="t" r="r" b="b"/>
            <a:pathLst>
              <a:path w="4969509" h="173989">
                <a:moveTo>
                  <a:pt x="4969040" y="0"/>
                </a:moveTo>
                <a:lnTo>
                  <a:pt x="173405" y="0"/>
                </a:lnTo>
                <a:lnTo>
                  <a:pt x="0" y="173418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83044" y="262231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6680000">
            <a:off x="4472353" y="1790728"/>
            <a:ext cx="216753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1" name="object 61"/>
          <p:cNvSpPr txBox="1"/>
          <p:nvPr/>
        </p:nvSpPr>
        <p:spPr>
          <a:xfrm rot="17160000">
            <a:off x="4491829" y="1674717"/>
            <a:ext cx="224732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2" name="object 62"/>
          <p:cNvSpPr txBox="1"/>
          <p:nvPr/>
        </p:nvSpPr>
        <p:spPr>
          <a:xfrm rot="17640000">
            <a:off x="4534487" y="1556010"/>
            <a:ext cx="2233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3" name="object 63"/>
          <p:cNvSpPr txBox="1"/>
          <p:nvPr/>
        </p:nvSpPr>
        <p:spPr>
          <a:xfrm rot="18120000">
            <a:off x="4593269" y="1446246"/>
            <a:ext cx="221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4" name="object 64"/>
          <p:cNvSpPr txBox="1"/>
          <p:nvPr/>
        </p:nvSpPr>
        <p:spPr>
          <a:xfrm rot="18540000">
            <a:off x="4662856" y="1354203"/>
            <a:ext cx="21336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5" name="object 65"/>
          <p:cNvSpPr txBox="1"/>
          <p:nvPr/>
        </p:nvSpPr>
        <p:spPr>
          <a:xfrm rot="18960000">
            <a:off x="4734952" y="1273304"/>
            <a:ext cx="21932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6" name="object 66"/>
          <p:cNvSpPr txBox="1"/>
          <p:nvPr/>
        </p:nvSpPr>
        <p:spPr>
          <a:xfrm rot="19320000">
            <a:off x="4807798" y="1221302"/>
            <a:ext cx="19329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7" name="object 67"/>
          <p:cNvSpPr txBox="1"/>
          <p:nvPr/>
        </p:nvSpPr>
        <p:spPr>
          <a:xfrm rot="19620000">
            <a:off x="4858189" y="1176654"/>
            <a:ext cx="21612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8" name="object 68"/>
          <p:cNvSpPr txBox="1"/>
          <p:nvPr/>
        </p:nvSpPr>
        <p:spPr>
          <a:xfrm rot="20040000">
            <a:off x="4954564" y="1120673"/>
            <a:ext cx="21965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28624" y="1282091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5164392" y="1777825"/>
            <a:ext cx="61277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b="0" spc="150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endParaRPr sz="42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74935" y="2025187"/>
            <a:ext cx="208279" cy="30861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b="0" spc="-25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200">
              <a:latin typeface="Aaux Pro Light"/>
              <a:cs typeface="Aaux Pro Ligh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47146" y="2135256"/>
            <a:ext cx="973455" cy="0"/>
          </a:xfrm>
          <a:custGeom>
            <a:avLst/>
            <a:gdLst/>
            <a:ahLst/>
            <a:cxnLst/>
            <a:rect l="l" t="t" r="r" b="b"/>
            <a:pathLst>
              <a:path w="973454">
                <a:moveTo>
                  <a:pt x="973302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20449" y="21098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 rot="1320000">
            <a:off x="2930900" y="5008734"/>
            <a:ext cx="2233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75" name="object 75"/>
          <p:cNvSpPr txBox="1"/>
          <p:nvPr/>
        </p:nvSpPr>
        <p:spPr>
          <a:xfrm rot="780000">
            <a:off x="3038545" y="5042781"/>
            <a:ext cx="21488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76" name="object 76"/>
          <p:cNvSpPr txBox="1"/>
          <p:nvPr/>
        </p:nvSpPr>
        <p:spPr>
          <a:xfrm rot="420000">
            <a:off x="3139797" y="5062492"/>
            <a:ext cx="21549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77" name="object 77"/>
          <p:cNvSpPr txBox="1"/>
          <p:nvPr/>
        </p:nvSpPr>
        <p:spPr>
          <a:xfrm rot="120000">
            <a:off x="3224307" y="5069073"/>
            <a:ext cx="19271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78" name="object 78"/>
          <p:cNvSpPr txBox="1"/>
          <p:nvPr/>
        </p:nvSpPr>
        <p:spPr>
          <a:xfrm rot="21480000">
            <a:off x="3290568" y="5069218"/>
            <a:ext cx="21707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79" name="object 79"/>
          <p:cNvSpPr txBox="1"/>
          <p:nvPr/>
        </p:nvSpPr>
        <p:spPr>
          <a:xfrm rot="21060000">
            <a:off x="3396904" y="5058120"/>
            <a:ext cx="21612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0" name="object 80"/>
          <p:cNvSpPr txBox="1"/>
          <p:nvPr/>
        </p:nvSpPr>
        <p:spPr>
          <a:xfrm rot="20640000">
            <a:off x="3500915" y="5033350"/>
            <a:ext cx="21998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44340" y="3587673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969921" y="3782651"/>
            <a:ext cx="780415" cy="105219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ctr">
              <a:lnSpc>
                <a:spcPts val="1600"/>
              </a:lnSpc>
              <a:spcBef>
                <a:spcPts val="219"/>
              </a:spcBef>
            </a:pPr>
            <a:r>
              <a:rPr sz="14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London  </a:t>
            </a:r>
            <a:r>
              <a:rPr sz="1400" b="0" spc="-25" dirty="0">
                <a:solidFill>
                  <a:srgbClr val="FFFFFF"/>
                </a:solidFill>
                <a:latin typeface="Aaux Pro Light"/>
                <a:cs typeface="Aaux Pro Light"/>
              </a:rPr>
              <a:t>Hong</a:t>
            </a:r>
            <a:r>
              <a:rPr sz="1400" b="0" spc="-15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4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Kong  Shanghai  Singapore  </a:t>
            </a:r>
            <a:r>
              <a:rPr sz="14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Tel</a:t>
            </a:r>
            <a:r>
              <a:rPr sz="1400" b="0" spc="-9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4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Aviv</a:t>
            </a:r>
            <a:endParaRPr sz="1400">
              <a:latin typeface="Aaux Pro Light"/>
              <a:cs typeface="Aaux Pro Light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653096" y="3328405"/>
            <a:ext cx="3058160" cy="415290"/>
          </a:xfrm>
          <a:custGeom>
            <a:avLst/>
            <a:gdLst/>
            <a:ahLst/>
            <a:cxnLst/>
            <a:rect l="l" t="t" r="r" b="b"/>
            <a:pathLst>
              <a:path w="3058159" h="415289">
                <a:moveTo>
                  <a:pt x="3057753" y="0"/>
                </a:moveTo>
                <a:lnTo>
                  <a:pt x="414909" y="0"/>
                </a:lnTo>
                <a:lnTo>
                  <a:pt x="0" y="414909"/>
                </a:lnTo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10850" y="330300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4"/>
                </a:lnTo>
                <a:lnTo>
                  <a:pt x="7437" y="43362"/>
                </a:lnTo>
                <a:lnTo>
                  <a:pt x="1995" y="35289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9"/>
                </a:lnTo>
                <a:lnTo>
                  <a:pt x="43362" y="43362"/>
                </a:lnTo>
                <a:lnTo>
                  <a:pt x="35289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 rot="17040000">
            <a:off x="351442" y="2723672"/>
            <a:ext cx="21738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6" name="object 86"/>
          <p:cNvSpPr txBox="1"/>
          <p:nvPr/>
        </p:nvSpPr>
        <p:spPr>
          <a:xfrm rot="17580000">
            <a:off x="384966" y="2608796"/>
            <a:ext cx="22543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H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7" name="object 87"/>
          <p:cNvSpPr txBox="1"/>
          <p:nvPr/>
        </p:nvSpPr>
        <p:spPr>
          <a:xfrm rot="18060000">
            <a:off x="441670" y="2496434"/>
            <a:ext cx="22165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8" name="object 88"/>
          <p:cNvSpPr txBox="1"/>
          <p:nvPr/>
        </p:nvSpPr>
        <p:spPr>
          <a:xfrm rot="18480000">
            <a:off x="508848" y="2396484"/>
            <a:ext cx="22232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89" name="object 89"/>
          <p:cNvSpPr txBox="1"/>
          <p:nvPr/>
        </p:nvSpPr>
        <p:spPr>
          <a:xfrm rot="18960000">
            <a:off x="590825" y="2305230"/>
            <a:ext cx="22165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G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0" name="object 90"/>
          <p:cNvSpPr txBox="1"/>
          <p:nvPr/>
        </p:nvSpPr>
        <p:spPr>
          <a:xfrm rot="19380000">
            <a:off x="680958" y="2230390"/>
            <a:ext cx="21643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1" name="object 91"/>
          <p:cNvSpPr txBox="1"/>
          <p:nvPr/>
        </p:nvSpPr>
        <p:spPr>
          <a:xfrm rot="20040000">
            <a:off x="821175" y="2142492"/>
            <a:ext cx="22369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2" name="object 92"/>
          <p:cNvSpPr txBox="1"/>
          <p:nvPr/>
        </p:nvSpPr>
        <p:spPr>
          <a:xfrm rot="20580000">
            <a:off x="933547" y="2098427"/>
            <a:ext cx="21549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F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3" name="object 93"/>
          <p:cNvSpPr txBox="1"/>
          <p:nvPr/>
        </p:nvSpPr>
        <p:spPr>
          <a:xfrm rot="21180000">
            <a:off x="1085565" y="2062565"/>
            <a:ext cx="21488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233669" y="2021158"/>
            <a:ext cx="139700" cy="252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5" name="object 95"/>
          <p:cNvSpPr txBox="1"/>
          <p:nvPr/>
        </p:nvSpPr>
        <p:spPr>
          <a:xfrm rot="360000">
            <a:off x="1308502" y="2058435"/>
            <a:ext cx="21643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6" name="object 96"/>
          <p:cNvSpPr txBox="1"/>
          <p:nvPr/>
        </p:nvSpPr>
        <p:spPr>
          <a:xfrm rot="780000">
            <a:off x="1419149" y="2078160"/>
            <a:ext cx="22232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A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7" name="object 97"/>
          <p:cNvSpPr txBox="1"/>
          <p:nvPr/>
        </p:nvSpPr>
        <p:spPr>
          <a:xfrm rot="1200000">
            <a:off x="1530852" y="2111642"/>
            <a:ext cx="21457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8" name="object 98"/>
          <p:cNvSpPr txBox="1"/>
          <p:nvPr/>
        </p:nvSpPr>
        <p:spPr>
          <a:xfrm rot="1740000">
            <a:off x="1634720" y="2163919"/>
            <a:ext cx="23193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M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99" name="object 99"/>
          <p:cNvSpPr txBox="1"/>
          <p:nvPr/>
        </p:nvSpPr>
        <p:spPr>
          <a:xfrm rot="2220000">
            <a:off x="1748357" y="2232690"/>
            <a:ext cx="21643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0" name="object 100"/>
          <p:cNvSpPr txBox="1"/>
          <p:nvPr/>
        </p:nvSpPr>
        <p:spPr>
          <a:xfrm rot="2640000">
            <a:off x="1832794" y="2308001"/>
            <a:ext cx="22198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1" name="object 101"/>
          <p:cNvSpPr txBox="1"/>
          <p:nvPr/>
        </p:nvSpPr>
        <p:spPr>
          <a:xfrm rot="3060000">
            <a:off x="1912398" y="2391950"/>
            <a:ext cx="21336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03834" y="2317647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 rot="15780000">
            <a:off x="2485559" y="2374929"/>
            <a:ext cx="19344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0" dirty="0">
                <a:solidFill>
                  <a:srgbClr val="58595B"/>
                </a:solidFill>
                <a:latin typeface="Aaux Pro Light"/>
                <a:cs typeface="Aaux Pro Light"/>
              </a:rPr>
              <a:t>I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4" name="object 104"/>
          <p:cNvSpPr txBox="1"/>
          <p:nvPr/>
        </p:nvSpPr>
        <p:spPr>
          <a:xfrm rot="16020000">
            <a:off x="2462846" y="2294919"/>
            <a:ext cx="222666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N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5" name="object 105"/>
          <p:cNvSpPr txBox="1"/>
          <p:nvPr/>
        </p:nvSpPr>
        <p:spPr>
          <a:xfrm rot="16560000">
            <a:off x="2465488" y="2173878"/>
            <a:ext cx="220647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6" name="object 106"/>
          <p:cNvSpPr txBox="1"/>
          <p:nvPr/>
        </p:nvSpPr>
        <p:spPr>
          <a:xfrm rot="16980000">
            <a:off x="2481881" y="2054799"/>
            <a:ext cx="224038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7" name="object 107"/>
          <p:cNvSpPr txBox="1"/>
          <p:nvPr/>
        </p:nvSpPr>
        <p:spPr>
          <a:xfrm rot="17460000">
            <a:off x="2519286" y="1938208"/>
            <a:ext cx="21900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8" name="object 108"/>
          <p:cNvSpPr txBox="1"/>
          <p:nvPr/>
        </p:nvSpPr>
        <p:spPr>
          <a:xfrm rot="17880000">
            <a:off x="2567503" y="1835398"/>
            <a:ext cx="21581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09" name="object 109"/>
          <p:cNvSpPr txBox="1"/>
          <p:nvPr/>
        </p:nvSpPr>
        <p:spPr>
          <a:xfrm rot="18420000">
            <a:off x="2625903" y="1735627"/>
            <a:ext cx="2233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D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0" name="object 110"/>
          <p:cNvSpPr txBox="1"/>
          <p:nvPr/>
        </p:nvSpPr>
        <p:spPr>
          <a:xfrm rot="19080000">
            <a:off x="2739814" y="1609096"/>
            <a:ext cx="218676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C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1" name="object 111"/>
          <p:cNvSpPr txBox="1"/>
          <p:nvPr/>
        </p:nvSpPr>
        <p:spPr>
          <a:xfrm rot="19440000">
            <a:off x="2828758" y="1534428"/>
            <a:ext cx="222666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U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2" name="object 112"/>
          <p:cNvSpPr txBox="1"/>
          <p:nvPr/>
        </p:nvSpPr>
        <p:spPr>
          <a:xfrm rot="19980000">
            <a:off x="2933846" y="1470997"/>
            <a:ext cx="2203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3" name="object 113"/>
          <p:cNvSpPr txBox="1"/>
          <p:nvPr/>
        </p:nvSpPr>
        <p:spPr>
          <a:xfrm rot="20400000">
            <a:off x="3038066" y="1426304"/>
            <a:ext cx="21457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5" dirty="0">
                <a:solidFill>
                  <a:srgbClr val="58595B"/>
                </a:solidFill>
                <a:latin typeface="Aaux Pro Light"/>
                <a:cs typeface="Aaux Pro Light"/>
              </a:rPr>
              <a:t>T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4" name="object 114"/>
          <p:cNvSpPr txBox="1"/>
          <p:nvPr/>
        </p:nvSpPr>
        <p:spPr>
          <a:xfrm rot="20880000">
            <a:off x="3145569" y="1393740"/>
            <a:ext cx="2233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O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5" name="object 115"/>
          <p:cNvSpPr txBox="1"/>
          <p:nvPr/>
        </p:nvSpPr>
        <p:spPr>
          <a:xfrm rot="21420000">
            <a:off x="3273338" y="1375105"/>
            <a:ext cx="232683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M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6" name="object 116"/>
          <p:cNvSpPr txBox="1"/>
          <p:nvPr/>
        </p:nvSpPr>
        <p:spPr>
          <a:xfrm rot="300000">
            <a:off x="3408752" y="1376150"/>
            <a:ext cx="215499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E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7" name="object 117"/>
          <p:cNvSpPr txBox="1"/>
          <p:nvPr/>
        </p:nvSpPr>
        <p:spPr>
          <a:xfrm rot="720000">
            <a:off x="3518869" y="1392526"/>
            <a:ext cx="219001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R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8" name="object 118"/>
          <p:cNvSpPr txBox="1"/>
          <p:nvPr/>
        </p:nvSpPr>
        <p:spPr>
          <a:xfrm rot="1140000">
            <a:off x="3630731" y="1424383"/>
            <a:ext cx="21965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"/>
              </a:lnSpc>
            </a:pPr>
            <a:r>
              <a:rPr sz="1450" b="0" spc="1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1450">
              <a:latin typeface="Aaux Pro Light"/>
              <a:cs typeface="Aaux Pro Light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728274" y="1622397"/>
            <a:ext cx="1435100" cy="1435100"/>
          </a:xfrm>
          <a:custGeom>
            <a:avLst/>
            <a:gdLst/>
            <a:ahLst/>
            <a:cxnLst/>
            <a:rect l="l" t="t" r="r" b="b"/>
            <a:pathLst>
              <a:path w="1435100" h="1435100">
                <a:moveTo>
                  <a:pt x="717257" y="0"/>
                </a:moveTo>
                <a:lnTo>
                  <a:pt x="670097" y="1525"/>
                </a:lnTo>
                <a:lnTo>
                  <a:pt x="623751" y="6039"/>
                </a:lnTo>
                <a:lnTo>
                  <a:pt x="578314" y="13447"/>
                </a:lnTo>
                <a:lnTo>
                  <a:pt x="533880" y="23654"/>
                </a:lnTo>
                <a:lnTo>
                  <a:pt x="490545" y="36566"/>
                </a:lnTo>
                <a:lnTo>
                  <a:pt x="448403" y="52089"/>
                </a:lnTo>
                <a:lnTo>
                  <a:pt x="407548" y="70127"/>
                </a:lnTo>
                <a:lnTo>
                  <a:pt x="368075" y="90586"/>
                </a:lnTo>
                <a:lnTo>
                  <a:pt x="330077" y="113372"/>
                </a:lnTo>
                <a:lnTo>
                  <a:pt x="293651" y="138391"/>
                </a:lnTo>
                <a:lnTo>
                  <a:pt x="258890" y="165547"/>
                </a:lnTo>
                <a:lnTo>
                  <a:pt x="225888" y="194747"/>
                </a:lnTo>
                <a:lnTo>
                  <a:pt x="194741" y="225895"/>
                </a:lnTo>
                <a:lnTo>
                  <a:pt x="165542" y="258897"/>
                </a:lnTo>
                <a:lnTo>
                  <a:pt x="138386" y="293659"/>
                </a:lnTo>
                <a:lnTo>
                  <a:pt x="113369" y="330086"/>
                </a:lnTo>
                <a:lnTo>
                  <a:pt x="90583" y="368084"/>
                </a:lnTo>
                <a:lnTo>
                  <a:pt x="70124" y="407558"/>
                </a:lnTo>
                <a:lnTo>
                  <a:pt x="52087" y="448414"/>
                </a:lnTo>
                <a:lnTo>
                  <a:pt x="36565" y="490557"/>
                </a:lnTo>
                <a:lnTo>
                  <a:pt x="23653" y="533892"/>
                </a:lnTo>
                <a:lnTo>
                  <a:pt x="13447" y="578326"/>
                </a:lnTo>
                <a:lnTo>
                  <a:pt x="6039" y="623763"/>
                </a:lnTo>
                <a:lnTo>
                  <a:pt x="1525" y="670109"/>
                </a:lnTo>
                <a:lnTo>
                  <a:pt x="0" y="717270"/>
                </a:lnTo>
                <a:lnTo>
                  <a:pt x="1525" y="764429"/>
                </a:lnTo>
                <a:lnTo>
                  <a:pt x="6039" y="810774"/>
                </a:lnTo>
                <a:lnTo>
                  <a:pt x="13447" y="856210"/>
                </a:lnTo>
                <a:lnTo>
                  <a:pt x="23653" y="900643"/>
                </a:lnTo>
                <a:lnTo>
                  <a:pt x="36565" y="943977"/>
                </a:lnTo>
                <a:lnTo>
                  <a:pt x="52087" y="986119"/>
                </a:lnTo>
                <a:lnTo>
                  <a:pt x="70124" y="1026974"/>
                </a:lnTo>
                <a:lnTo>
                  <a:pt x="90583" y="1066447"/>
                </a:lnTo>
                <a:lnTo>
                  <a:pt x="113369" y="1104445"/>
                </a:lnTo>
                <a:lnTo>
                  <a:pt x="138386" y="1140871"/>
                </a:lnTo>
                <a:lnTo>
                  <a:pt x="165542" y="1175633"/>
                </a:lnTo>
                <a:lnTo>
                  <a:pt x="194741" y="1208635"/>
                </a:lnTo>
                <a:lnTo>
                  <a:pt x="225888" y="1239782"/>
                </a:lnTo>
                <a:lnTo>
                  <a:pt x="258890" y="1268981"/>
                </a:lnTo>
                <a:lnTo>
                  <a:pt x="293651" y="1296137"/>
                </a:lnTo>
                <a:lnTo>
                  <a:pt x="330077" y="1321156"/>
                </a:lnTo>
                <a:lnTo>
                  <a:pt x="368075" y="1343942"/>
                </a:lnTo>
                <a:lnTo>
                  <a:pt x="407548" y="1364401"/>
                </a:lnTo>
                <a:lnTo>
                  <a:pt x="448403" y="1382439"/>
                </a:lnTo>
                <a:lnTo>
                  <a:pt x="490545" y="1397961"/>
                </a:lnTo>
                <a:lnTo>
                  <a:pt x="533880" y="1410873"/>
                </a:lnTo>
                <a:lnTo>
                  <a:pt x="578314" y="1421080"/>
                </a:lnTo>
                <a:lnTo>
                  <a:pt x="623751" y="1428488"/>
                </a:lnTo>
                <a:lnTo>
                  <a:pt x="670097" y="1433002"/>
                </a:lnTo>
                <a:lnTo>
                  <a:pt x="717257" y="1434528"/>
                </a:lnTo>
                <a:lnTo>
                  <a:pt x="764418" y="1433002"/>
                </a:lnTo>
                <a:lnTo>
                  <a:pt x="810764" y="1428488"/>
                </a:lnTo>
                <a:lnTo>
                  <a:pt x="856201" y="1421080"/>
                </a:lnTo>
                <a:lnTo>
                  <a:pt x="900634" y="1410873"/>
                </a:lnTo>
                <a:lnTo>
                  <a:pt x="943969" y="1397961"/>
                </a:lnTo>
                <a:lnTo>
                  <a:pt x="986112" y="1382439"/>
                </a:lnTo>
                <a:lnTo>
                  <a:pt x="1026967" y="1364401"/>
                </a:lnTo>
                <a:lnTo>
                  <a:pt x="1066440" y="1343942"/>
                </a:lnTo>
                <a:lnTo>
                  <a:pt x="1104437" y="1321156"/>
                </a:lnTo>
                <a:lnTo>
                  <a:pt x="1140864" y="1296137"/>
                </a:lnTo>
                <a:lnTo>
                  <a:pt x="1175625" y="1268981"/>
                </a:lnTo>
                <a:lnTo>
                  <a:pt x="1208627" y="1239782"/>
                </a:lnTo>
                <a:lnTo>
                  <a:pt x="1239774" y="1208635"/>
                </a:lnTo>
                <a:lnTo>
                  <a:pt x="1268973" y="1175633"/>
                </a:lnTo>
                <a:lnTo>
                  <a:pt x="1296128" y="1140871"/>
                </a:lnTo>
                <a:lnTo>
                  <a:pt x="1321146" y="1104445"/>
                </a:lnTo>
                <a:lnTo>
                  <a:pt x="1343932" y="1066447"/>
                </a:lnTo>
                <a:lnTo>
                  <a:pt x="1364390" y="1026974"/>
                </a:lnTo>
                <a:lnTo>
                  <a:pt x="1382428" y="986119"/>
                </a:lnTo>
                <a:lnTo>
                  <a:pt x="1397950" y="943977"/>
                </a:lnTo>
                <a:lnTo>
                  <a:pt x="1410861" y="900643"/>
                </a:lnTo>
                <a:lnTo>
                  <a:pt x="1421068" y="856210"/>
                </a:lnTo>
                <a:lnTo>
                  <a:pt x="1428476" y="810774"/>
                </a:lnTo>
                <a:lnTo>
                  <a:pt x="1432990" y="764429"/>
                </a:lnTo>
                <a:lnTo>
                  <a:pt x="1434515" y="717270"/>
                </a:lnTo>
                <a:lnTo>
                  <a:pt x="1432990" y="670109"/>
                </a:lnTo>
                <a:lnTo>
                  <a:pt x="1428476" y="623763"/>
                </a:lnTo>
                <a:lnTo>
                  <a:pt x="1421068" y="578326"/>
                </a:lnTo>
                <a:lnTo>
                  <a:pt x="1410861" y="533892"/>
                </a:lnTo>
                <a:lnTo>
                  <a:pt x="1397950" y="490557"/>
                </a:lnTo>
                <a:lnTo>
                  <a:pt x="1382428" y="448414"/>
                </a:lnTo>
                <a:lnTo>
                  <a:pt x="1364390" y="407558"/>
                </a:lnTo>
                <a:lnTo>
                  <a:pt x="1343932" y="368084"/>
                </a:lnTo>
                <a:lnTo>
                  <a:pt x="1321146" y="330086"/>
                </a:lnTo>
                <a:lnTo>
                  <a:pt x="1296128" y="293659"/>
                </a:lnTo>
                <a:lnTo>
                  <a:pt x="1268973" y="258897"/>
                </a:lnTo>
                <a:lnTo>
                  <a:pt x="1239774" y="225895"/>
                </a:lnTo>
                <a:lnTo>
                  <a:pt x="1208627" y="194747"/>
                </a:lnTo>
                <a:lnTo>
                  <a:pt x="1175625" y="165547"/>
                </a:lnTo>
                <a:lnTo>
                  <a:pt x="1140864" y="138391"/>
                </a:lnTo>
                <a:lnTo>
                  <a:pt x="1104437" y="113372"/>
                </a:lnTo>
                <a:lnTo>
                  <a:pt x="1066440" y="90586"/>
                </a:lnTo>
                <a:lnTo>
                  <a:pt x="1026967" y="70127"/>
                </a:lnTo>
                <a:lnTo>
                  <a:pt x="986112" y="52089"/>
                </a:lnTo>
                <a:lnTo>
                  <a:pt x="943969" y="36566"/>
                </a:lnTo>
                <a:lnTo>
                  <a:pt x="900634" y="23654"/>
                </a:lnTo>
                <a:lnTo>
                  <a:pt x="856201" y="13447"/>
                </a:lnTo>
                <a:lnTo>
                  <a:pt x="810764" y="6039"/>
                </a:lnTo>
                <a:lnTo>
                  <a:pt x="764418" y="1525"/>
                </a:lnTo>
                <a:lnTo>
                  <a:pt x="717257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317220" y="1828633"/>
            <a:ext cx="308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25" dirty="0">
                <a:solidFill>
                  <a:srgbClr val="FFFFFF"/>
                </a:solidFill>
                <a:latin typeface="Aaux Pro Light"/>
                <a:cs typeface="Aaux Pro Light"/>
              </a:rPr>
              <a:t>Over</a:t>
            </a:r>
            <a:endParaRPr sz="1200">
              <a:latin typeface="Aaux Pro Light"/>
              <a:cs typeface="Aaux Pro Ligh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894464" y="1836405"/>
            <a:ext cx="3907154" cy="911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893820" algn="l"/>
              </a:tabLst>
            </a:pPr>
            <a:r>
              <a:rPr sz="5800" u="heavy" spc="3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5800" u="heavy" spc="-5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5800" spc="18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150" b="0" spc="30" dirty="0">
                <a:solidFill>
                  <a:srgbClr val="FFFFFF"/>
                </a:solidFill>
                <a:latin typeface="Aaux Pro Light"/>
                <a:cs typeface="Aaux Pro Light"/>
              </a:rPr>
              <a:t>m</a:t>
            </a:r>
            <a:r>
              <a:rPr sz="2150" b="0" u="sng" spc="-5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aux Pro Light"/>
                <a:cs typeface="Aaux Pro Light"/>
              </a:rPr>
              <a:t> </a:t>
            </a:r>
            <a:r>
              <a:rPr sz="2150" b="0" u="sng" dirty="0">
                <a:solidFill>
                  <a:srgbClr val="FFFFFF"/>
                </a:solidFill>
                <a:uFill>
                  <a:solidFill>
                    <a:srgbClr val="414042"/>
                  </a:solidFill>
                </a:uFill>
                <a:latin typeface="Aaux Pro Light"/>
                <a:cs typeface="Aaux Pro Light"/>
              </a:rPr>
              <a:t>	</a:t>
            </a:r>
            <a:endParaRPr sz="2150">
              <a:latin typeface="Aaux Pro Light"/>
              <a:cs typeface="Aaux Pro Light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788849" y="27440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ln w="1270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1257418" y="4680788"/>
            <a:ext cx="825500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2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64743" y="5177100"/>
            <a:ext cx="62420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0" spc="-50" dirty="0">
                <a:solidFill>
                  <a:srgbClr val="FFFFFF"/>
                </a:solidFill>
                <a:latin typeface="Aaux Pro Light"/>
                <a:cs typeface="Aaux Pro Light"/>
              </a:rPr>
              <a:t>cases</a:t>
            </a:r>
            <a:endParaRPr sz="2150">
              <a:latin typeface="Aaux Pro Light"/>
              <a:cs typeface="Aaux Pro Light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77494" y="5102125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3" y="11506"/>
                </a:lnTo>
                <a:lnTo>
                  <a:pt x="53213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7496" y="5186105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2" y="11506"/>
                </a:lnTo>
                <a:lnTo>
                  <a:pt x="53212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77496" y="5270086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69" h="64770">
                <a:moveTo>
                  <a:pt x="62141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62141"/>
                </a:lnTo>
                <a:lnTo>
                  <a:pt x="2578" y="64719"/>
                </a:lnTo>
                <a:lnTo>
                  <a:pt x="62141" y="64719"/>
                </a:lnTo>
                <a:lnTo>
                  <a:pt x="64719" y="62141"/>
                </a:lnTo>
                <a:lnTo>
                  <a:pt x="64719" y="53213"/>
                </a:lnTo>
                <a:lnTo>
                  <a:pt x="11506" y="53213"/>
                </a:lnTo>
                <a:lnTo>
                  <a:pt x="11506" y="11506"/>
                </a:lnTo>
                <a:lnTo>
                  <a:pt x="64719" y="11506"/>
                </a:lnTo>
                <a:lnTo>
                  <a:pt x="64719" y="2578"/>
                </a:lnTo>
                <a:lnTo>
                  <a:pt x="62141" y="0"/>
                </a:lnTo>
                <a:close/>
              </a:path>
              <a:path w="64769" h="64770">
                <a:moveTo>
                  <a:pt x="64719" y="11506"/>
                </a:moveTo>
                <a:lnTo>
                  <a:pt x="53212" y="11506"/>
                </a:lnTo>
                <a:lnTo>
                  <a:pt x="53212" y="53213"/>
                </a:lnTo>
                <a:lnTo>
                  <a:pt x="64719" y="53213"/>
                </a:lnTo>
                <a:lnTo>
                  <a:pt x="64719" y="11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8725" y="5128732"/>
            <a:ext cx="72390" cy="12065"/>
          </a:xfrm>
          <a:custGeom>
            <a:avLst/>
            <a:gdLst/>
            <a:ahLst/>
            <a:cxnLst/>
            <a:rect l="l" t="t" r="r" b="b"/>
            <a:pathLst>
              <a:path w="72390" h="12064">
                <a:moveTo>
                  <a:pt x="69519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69519" y="11506"/>
                </a:lnTo>
                <a:lnTo>
                  <a:pt x="72097" y="8928"/>
                </a:lnTo>
                <a:lnTo>
                  <a:pt x="72097" y="2578"/>
                </a:lnTo>
                <a:lnTo>
                  <a:pt x="69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56488" y="5128731"/>
            <a:ext cx="18415" cy="12065"/>
          </a:xfrm>
          <a:custGeom>
            <a:avLst/>
            <a:gdLst/>
            <a:ahLst/>
            <a:cxnLst/>
            <a:rect l="l" t="t" r="r" b="b"/>
            <a:pathLst>
              <a:path w="18415" h="12064">
                <a:moveTo>
                  <a:pt x="15836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15836" y="11506"/>
                </a:lnTo>
                <a:lnTo>
                  <a:pt x="18402" y="8928"/>
                </a:lnTo>
                <a:lnTo>
                  <a:pt x="18402" y="2578"/>
                </a:lnTo>
                <a:lnTo>
                  <a:pt x="15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11707" y="5212712"/>
            <a:ext cx="39370" cy="12065"/>
          </a:xfrm>
          <a:custGeom>
            <a:avLst/>
            <a:gdLst/>
            <a:ahLst/>
            <a:cxnLst/>
            <a:rect l="l" t="t" r="r" b="b"/>
            <a:pathLst>
              <a:path w="39369" h="12064">
                <a:moveTo>
                  <a:pt x="36537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36537" y="11506"/>
                </a:lnTo>
                <a:lnTo>
                  <a:pt x="39115" y="8928"/>
                </a:lnTo>
                <a:lnTo>
                  <a:pt x="39115" y="2578"/>
                </a:lnTo>
                <a:lnTo>
                  <a:pt x="36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56488" y="5212710"/>
            <a:ext cx="50165" cy="12065"/>
          </a:xfrm>
          <a:custGeom>
            <a:avLst/>
            <a:gdLst/>
            <a:ahLst/>
            <a:cxnLst/>
            <a:rect l="l" t="t" r="r" b="b"/>
            <a:pathLst>
              <a:path w="50165" h="12064">
                <a:moveTo>
                  <a:pt x="47282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47282" y="11506"/>
                </a:lnTo>
                <a:lnTo>
                  <a:pt x="49847" y="8928"/>
                </a:lnTo>
                <a:lnTo>
                  <a:pt x="49847" y="2578"/>
                </a:lnTo>
                <a:lnTo>
                  <a:pt x="47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6488" y="5296689"/>
            <a:ext cx="94615" cy="12065"/>
          </a:xfrm>
          <a:custGeom>
            <a:avLst/>
            <a:gdLst/>
            <a:ahLst/>
            <a:cxnLst/>
            <a:rect l="l" t="t" r="r" b="b"/>
            <a:pathLst>
              <a:path w="94615" h="12064">
                <a:moveTo>
                  <a:pt x="91757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8928"/>
                </a:lnTo>
                <a:lnTo>
                  <a:pt x="2578" y="11506"/>
                </a:lnTo>
                <a:lnTo>
                  <a:pt x="91757" y="11506"/>
                </a:lnTo>
                <a:lnTo>
                  <a:pt x="94335" y="8928"/>
                </a:lnTo>
                <a:lnTo>
                  <a:pt x="94335" y="2578"/>
                </a:lnTo>
                <a:lnTo>
                  <a:pt x="91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91580" y="5115492"/>
            <a:ext cx="35560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5537" y="11391"/>
                </a:moveTo>
                <a:lnTo>
                  <a:pt x="482" y="15240"/>
                </a:lnTo>
                <a:lnTo>
                  <a:pt x="0" y="18846"/>
                </a:lnTo>
                <a:lnTo>
                  <a:pt x="13690" y="36830"/>
                </a:lnTo>
                <a:lnTo>
                  <a:pt x="15392" y="37655"/>
                </a:lnTo>
                <a:lnTo>
                  <a:pt x="17614" y="37642"/>
                </a:lnTo>
                <a:lnTo>
                  <a:pt x="19850" y="37388"/>
                </a:lnTo>
                <a:lnTo>
                  <a:pt x="21602" y="36106"/>
                </a:lnTo>
                <a:lnTo>
                  <a:pt x="28490" y="20713"/>
                </a:lnTo>
                <a:lnTo>
                  <a:pt x="15887" y="20713"/>
                </a:lnTo>
                <a:lnTo>
                  <a:pt x="9143" y="11874"/>
                </a:lnTo>
                <a:lnTo>
                  <a:pt x="5537" y="11391"/>
                </a:lnTo>
                <a:close/>
              </a:path>
              <a:path w="35559" h="38100">
                <a:moveTo>
                  <a:pt x="27978" y="0"/>
                </a:moveTo>
                <a:lnTo>
                  <a:pt x="24574" y="1295"/>
                </a:lnTo>
                <a:lnTo>
                  <a:pt x="15887" y="20713"/>
                </a:lnTo>
                <a:lnTo>
                  <a:pt x="28490" y="20713"/>
                </a:lnTo>
                <a:lnTo>
                  <a:pt x="35077" y="5994"/>
                </a:lnTo>
                <a:lnTo>
                  <a:pt x="33769" y="2590"/>
                </a:lnTo>
                <a:lnTo>
                  <a:pt x="27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0976" y="4988872"/>
            <a:ext cx="297180" cy="378460"/>
          </a:xfrm>
          <a:custGeom>
            <a:avLst/>
            <a:gdLst/>
            <a:ahLst/>
            <a:cxnLst/>
            <a:rect l="l" t="t" r="r" b="b"/>
            <a:pathLst>
              <a:path w="297180" h="378460">
                <a:moveTo>
                  <a:pt x="97002" y="46240"/>
                </a:moveTo>
                <a:lnTo>
                  <a:pt x="85496" y="46240"/>
                </a:lnTo>
                <a:lnTo>
                  <a:pt x="85496" y="69329"/>
                </a:lnTo>
                <a:lnTo>
                  <a:pt x="34366" y="69329"/>
                </a:lnTo>
                <a:lnTo>
                  <a:pt x="31788" y="71907"/>
                </a:lnTo>
                <a:lnTo>
                  <a:pt x="31788" y="375310"/>
                </a:lnTo>
                <a:lnTo>
                  <a:pt x="34366" y="377888"/>
                </a:lnTo>
                <a:lnTo>
                  <a:pt x="263512" y="377888"/>
                </a:lnTo>
                <a:lnTo>
                  <a:pt x="266077" y="375310"/>
                </a:lnTo>
                <a:lnTo>
                  <a:pt x="266077" y="366382"/>
                </a:lnTo>
                <a:lnTo>
                  <a:pt x="43294" y="366382"/>
                </a:lnTo>
                <a:lnTo>
                  <a:pt x="43294" y="80835"/>
                </a:lnTo>
                <a:lnTo>
                  <a:pt x="97002" y="80835"/>
                </a:lnTo>
                <a:lnTo>
                  <a:pt x="97002" y="46240"/>
                </a:lnTo>
                <a:close/>
              </a:path>
              <a:path w="297180" h="378460">
                <a:moveTo>
                  <a:pt x="293911" y="46240"/>
                </a:moveTo>
                <a:lnTo>
                  <a:pt x="280771" y="46240"/>
                </a:lnTo>
                <a:lnTo>
                  <a:pt x="285635" y="51130"/>
                </a:lnTo>
                <a:lnTo>
                  <a:pt x="285635" y="371360"/>
                </a:lnTo>
                <a:lnTo>
                  <a:pt x="288213" y="373938"/>
                </a:lnTo>
                <a:lnTo>
                  <a:pt x="294563" y="373938"/>
                </a:lnTo>
                <a:lnTo>
                  <a:pt x="297141" y="371360"/>
                </a:lnTo>
                <a:lnTo>
                  <a:pt x="297141" y="57124"/>
                </a:lnTo>
                <a:lnTo>
                  <a:pt x="295381" y="48420"/>
                </a:lnTo>
                <a:lnTo>
                  <a:pt x="293911" y="46240"/>
                </a:lnTo>
                <a:close/>
              </a:path>
              <a:path w="297180" h="378460">
                <a:moveTo>
                  <a:pt x="266077" y="80835"/>
                </a:moveTo>
                <a:lnTo>
                  <a:pt x="254584" y="80835"/>
                </a:lnTo>
                <a:lnTo>
                  <a:pt x="254584" y="366382"/>
                </a:lnTo>
                <a:lnTo>
                  <a:pt x="266077" y="366382"/>
                </a:lnTo>
                <a:lnTo>
                  <a:pt x="266077" y="80835"/>
                </a:lnTo>
                <a:close/>
              </a:path>
              <a:path w="297180" h="378460">
                <a:moveTo>
                  <a:pt x="97002" y="80835"/>
                </a:moveTo>
                <a:lnTo>
                  <a:pt x="85496" y="80835"/>
                </a:lnTo>
                <a:lnTo>
                  <a:pt x="85496" y="90982"/>
                </a:lnTo>
                <a:lnTo>
                  <a:pt x="88074" y="93560"/>
                </a:lnTo>
                <a:lnTo>
                  <a:pt x="159994" y="93560"/>
                </a:lnTo>
                <a:lnTo>
                  <a:pt x="162572" y="90982"/>
                </a:lnTo>
                <a:lnTo>
                  <a:pt x="162572" y="84632"/>
                </a:lnTo>
                <a:lnTo>
                  <a:pt x="159994" y="82054"/>
                </a:lnTo>
                <a:lnTo>
                  <a:pt x="97002" y="82054"/>
                </a:lnTo>
                <a:lnTo>
                  <a:pt x="97002" y="80835"/>
                </a:lnTo>
                <a:close/>
              </a:path>
              <a:path w="297180" h="378460">
                <a:moveTo>
                  <a:pt x="177559" y="11506"/>
                </a:moveTo>
                <a:lnTo>
                  <a:pt x="149148" y="11506"/>
                </a:lnTo>
                <a:lnTo>
                  <a:pt x="157361" y="12688"/>
                </a:lnTo>
                <a:lnTo>
                  <a:pt x="164828" y="16049"/>
                </a:lnTo>
                <a:lnTo>
                  <a:pt x="171106" y="21310"/>
                </a:lnTo>
                <a:lnTo>
                  <a:pt x="175755" y="28194"/>
                </a:lnTo>
                <a:lnTo>
                  <a:pt x="176707" y="30175"/>
                </a:lnTo>
                <a:lnTo>
                  <a:pt x="178727" y="31445"/>
                </a:lnTo>
                <a:lnTo>
                  <a:pt x="201307" y="31445"/>
                </a:lnTo>
                <a:lnTo>
                  <a:pt x="201307" y="82054"/>
                </a:lnTo>
                <a:lnTo>
                  <a:pt x="175501" y="82054"/>
                </a:lnTo>
                <a:lnTo>
                  <a:pt x="172923" y="84632"/>
                </a:lnTo>
                <a:lnTo>
                  <a:pt x="172923" y="90982"/>
                </a:lnTo>
                <a:lnTo>
                  <a:pt x="175501" y="93560"/>
                </a:lnTo>
                <a:lnTo>
                  <a:pt x="210235" y="93560"/>
                </a:lnTo>
                <a:lnTo>
                  <a:pt x="212801" y="90982"/>
                </a:lnTo>
                <a:lnTo>
                  <a:pt x="212801" y="80835"/>
                </a:lnTo>
                <a:lnTo>
                  <a:pt x="266077" y="80835"/>
                </a:lnTo>
                <a:lnTo>
                  <a:pt x="266077" y="71907"/>
                </a:lnTo>
                <a:lnTo>
                  <a:pt x="263512" y="69329"/>
                </a:lnTo>
                <a:lnTo>
                  <a:pt x="212801" y="69329"/>
                </a:lnTo>
                <a:lnTo>
                  <a:pt x="212801" y="46240"/>
                </a:lnTo>
                <a:lnTo>
                  <a:pt x="293911" y="46240"/>
                </a:lnTo>
                <a:lnTo>
                  <a:pt x="290583" y="41306"/>
                </a:lnTo>
                <a:lnTo>
                  <a:pt x="283474" y="36507"/>
                </a:lnTo>
                <a:lnTo>
                  <a:pt x="274777" y="34747"/>
                </a:lnTo>
                <a:lnTo>
                  <a:pt x="212801" y="34747"/>
                </a:lnTo>
                <a:lnTo>
                  <a:pt x="212801" y="22517"/>
                </a:lnTo>
                <a:lnTo>
                  <a:pt x="210235" y="19939"/>
                </a:lnTo>
                <a:lnTo>
                  <a:pt x="184353" y="19939"/>
                </a:lnTo>
                <a:lnTo>
                  <a:pt x="177770" y="11663"/>
                </a:lnTo>
                <a:lnTo>
                  <a:pt x="177559" y="11506"/>
                </a:lnTo>
                <a:close/>
              </a:path>
              <a:path w="297180" h="378460">
                <a:moveTo>
                  <a:pt x="149148" y="0"/>
                </a:moveTo>
                <a:lnTo>
                  <a:pt x="138608" y="1395"/>
                </a:lnTo>
                <a:lnTo>
                  <a:pt x="128909" y="5383"/>
                </a:lnTo>
                <a:lnTo>
                  <a:pt x="120532" y="11663"/>
                </a:lnTo>
                <a:lnTo>
                  <a:pt x="113957" y="19939"/>
                </a:lnTo>
                <a:lnTo>
                  <a:pt x="88074" y="19939"/>
                </a:lnTo>
                <a:lnTo>
                  <a:pt x="85496" y="22517"/>
                </a:lnTo>
                <a:lnTo>
                  <a:pt x="85496" y="34747"/>
                </a:lnTo>
                <a:lnTo>
                  <a:pt x="22390" y="34747"/>
                </a:lnTo>
                <a:lnTo>
                  <a:pt x="13683" y="36507"/>
                </a:lnTo>
                <a:lnTo>
                  <a:pt x="6565" y="41306"/>
                </a:lnTo>
                <a:lnTo>
                  <a:pt x="1762" y="48420"/>
                </a:lnTo>
                <a:lnTo>
                  <a:pt x="0" y="57124"/>
                </a:lnTo>
                <a:lnTo>
                  <a:pt x="0" y="86575"/>
                </a:lnTo>
                <a:lnTo>
                  <a:pt x="2578" y="89154"/>
                </a:lnTo>
                <a:lnTo>
                  <a:pt x="8928" y="89154"/>
                </a:lnTo>
                <a:lnTo>
                  <a:pt x="11506" y="86575"/>
                </a:lnTo>
                <a:lnTo>
                  <a:pt x="11506" y="51130"/>
                </a:lnTo>
                <a:lnTo>
                  <a:pt x="16383" y="46240"/>
                </a:lnTo>
                <a:lnTo>
                  <a:pt x="97002" y="46240"/>
                </a:lnTo>
                <a:lnTo>
                  <a:pt x="97002" y="31445"/>
                </a:lnTo>
                <a:lnTo>
                  <a:pt x="119583" y="31445"/>
                </a:lnTo>
                <a:lnTo>
                  <a:pt x="121589" y="30175"/>
                </a:lnTo>
                <a:lnTo>
                  <a:pt x="122555" y="28194"/>
                </a:lnTo>
                <a:lnTo>
                  <a:pt x="127196" y="21310"/>
                </a:lnTo>
                <a:lnTo>
                  <a:pt x="133470" y="16049"/>
                </a:lnTo>
                <a:lnTo>
                  <a:pt x="140935" y="12688"/>
                </a:lnTo>
                <a:lnTo>
                  <a:pt x="149148" y="11506"/>
                </a:lnTo>
                <a:lnTo>
                  <a:pt x="177559" y="11506"/>
                </a:lnTo>
                <a:lnTo>
                  <a:pt x="169389" y="5383"/>
                </a:lnTo>
                <a:lnTo>
                  <a:pt x="159689" y="1395"/>
                </a:lnTo>
                <a:lnTo>
                  <a:pt x="149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20983" y="5085448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5" h="19685">
                <a:moveTo>
                  <a:pt x="8928" y="0"/>
                </a:moveTo>
                <a:lnTo>
                  <a:pt x="2578" y="0"/>
                </a:lnTo>
                <a:lnTo>
                  <a:pt x="0" y="2578"/>
                </a:lnTo>
                <a:lnTo>
                  <a:pt x="0" y="16776"/>
                </a:lnTo>
                <a:lnTo>
                  <a:pt x="2578" y="19342"/>
                </a:lnTo>
                <a:lnTo>
                  <a:pt x="8928" y="19342"/>
                </a:lnTo>
                <a:lnTo>
                  <a:pt x="11506" y="16776"/>
                </a:lnTo>
                <a:lnTo>
                  <a:pt x="11506" y="2578"/>
                </a:lnTo>
                <a:lnTo>
                  <a:pt x="8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20982" y="5112223"/>
            <a:ext cx="297180" cy="306070"/>
          </a:xfrm>
          <a:custGeom>
            <a:avLst/>
            <a:gdLst/>
            <a:ahLst/>
            <a:cxnLst/>
            <a:rect l="l" t="t" r="r" b="b"/>
            <a:pathLst>
              <a:path w="297180" h="306070">
                <a:moveTo>
                  <a:pt x="8928" y="0"/>
                </a:moveTo>
                <a:lnTo>
                  <a:pt x="2578" y="0"/>
                </a:lnTo>
                <a:lnTo>
                  <a:pt x="0" y="2565"/>
                </a:lnTo>
                <a:lnTo>
                  <a:pt x="0" y="283413"/>
                </a:lnTo>
                <a:lnTo>
                  <a:pt x="1760" y="292110"/>
                </a:lnTo>
                <a:lnTo>
                  <a:pt x="6559" y="299219"/>
                </a:lnTo>
                <a:lnTo>
                  <a:pt x="13673" y="304017"/>
                </a:lnTo>
                <a:lnTo>
                  <a:pt x="22377" y="305777"/>
                </a:lnTo>
                <a:lnTo>
                  <a:pt x="274764" y="305777"/>
                </a:lnTo>
                <a:lnTo>
                  <a:pt x="283468" y="304017"/>
                </a:lnTo>
                <a:lnTo>
                  <a:pt x="290582" y="299219"/>
                </a:lnTo>
                <a:lnTo>
                  <a:pt x="293922" y="294271"/>
                </a:lnTo>
                <a:lnTo>
                  <a:pt x="16383" y="294271"/>
                </a:lnTo>
                <a:lnTo>
                  <a:pt x="11506" y="289407"/>
                </a:lnTo>
                <a:lnTo>
                  <a:pt x="11506" y="2565"/>
                </a:lnTo>
                <a:lnTo>
                  <a:pt x="8928" y="0"/>
                </a:lnTo>
                <a:close/>
              </a:path>
              <a:path w="297180" h="306070">
                <a:moveTo>
                  <a:pt x="294563" y="259448"/>
                </a:moveTo>
                <a:lnTo>
                  <a:pt x="288213" y="259448"/>
                </a:lnTo>
                <a:lnTo>
                  <a:pt x="285635" y="262026"/>
                </a:lnTo>
                <a:lnTo>
                  <a:pt x="285635" y="289407"/>
                </a:lnTo>
                <a:lnTo>
                  <a:pt x="280758" y="294271"/>
                </a:lnTo>
                <a:lnTo>
                  <a:pt x="293922" y="294271"/>
                </a:lnTo>
                <a:lnTo>
                  <a:pt x="295381" y="292110"/>
                </a:lnTo>
                <a:lnTo>
                  <a:pt x="297141" y="283413"/>
                </a:lnTo>
                <a:lnTo>
                  <a:pt x="297141" y="262026"/>
                </a:lnTo>
                <a:lnTo>
                  <a:pt x="294563" y="259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58698" y="501262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17411" y="0"/>
                </a:moveTo>
                <a:lnTo>
                  <a:pt x="5016" y="0"/>
                </a:lnTo>
                <a:lnTo>
                  <a:pt x="0" y="5016"/>
                </a:lnTo>
                <a:lnTo>
                  <a:pt x="0" y="17411"/>
                </a:lnTo>
                <a:lnTo>
                  <a:pt x="5016" y="22428"/>
                </a:lnTo>
                <a:lnTo>
                  <a:pt x="17411" y="22428"/>
                </a:lnTo>
                <a:lnTo>
                  <a:pt x="22428" y="17411"/>
                </a:lnTo>
                <a:lnTo>
                  <a:pt x="22428" y="5016"/>
                </a:lnTo>
                <a:lnTo>
                  <a:pt x="17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107975" y="2550454"/>
            <a:ext cx="795655" cy="678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50" spc="75" dirty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85366" y="3046766"/>
            <a:ext cx="62420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b="0" spc="-50" dirty="0">
                <a:solidFill>
                  <a:srgbClr val="FFFFFF"/>
                </a:solidFill>
                <a:latin typeface="Aaux Pro Light"/>
                <a:cs typeface="Aaux Pro Light"/>
              </a:rPr>
              <a:t>cases</a:t>
            </a:r>
            <a:endParaRPr sz="2150">
              <a:latin typeface="Aaux Pro Light"/>
              <a:cs typeface="Aaux Pro Light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07768" y="2931182"/>
            <a:ext cx="340580" cy="216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76804" y="2838296"/>
            <a:ext cx="402590" cy="340995"/>
          </a:xfrm>
          <a:custGeom>
            <a:avLst/>
            <a:gdLst/>
            <a:ahLst/>
            <a:cxnLst/>
            <a:rect l="l" t="t" r="r" b="b"/>
            <a:pathLst>
              <a:path w="402590" h="340994">
                <a:moveTo>
                  <a:pt x="363804" y="61925"/>
                </a:moveTo>
                <a:lnTo>
                  <a:pt x="38696" y="61925"/>
                </a:lnTo>
                <a:lnTo>
                  <a:pt x="23649" y="64971"/>
                </a:lnTo>
                <a:lnTo>
                  <a:pt x="11347" y="73272"/>
                </a:lnTo>
                <a:lnTo>
                  <a:pt x="3046" y="85574"/>
                </a:lnTo>
                <a:lnTo>
                  <a:pt x="0" y="100622"/>
                </a:lnTo>
                <a:lnTo>
                  <a:pt x="0" y="309625"/>
                </a:lnTo>
                <a:lnTo>
                  <a:pt x="774" y="309625"/>
                </a:lnTo>
                <a:lnTo>
                  <a:pt x="5589" y="321905"/>
                </a:lnTo>
                <a:lnTo>
                  <a:pt x="14077" y="331722"/>
                </a:lnTo>
                <a:lnTo>
                  <a:pt x="25395" y="338231"/>
                </a:lnTo>
                <a:lnTo>
                  <a:pt x="38696" y="340588"/>
                </a:lnTo>
                <a:lnTo>
                  <a:pt x="363804" y="340588"/>
                </a:lnTo>
                <a:lnTo>
                  <a:pt x="378851" y="337542"/>
                </a:lnTo>
                <a:lnTo>
                  <a:pt x="391153" y="329239"/>
                </a:lnTo>
                <a:lnTo>
                  <a:pt x="393941" y="325107"/>
                </a:lnTo>
                <a:lnTo>
                  <a:pt x="38696" y="325107"/>
                </a:lnTo>
                <a:lnTo>
                  <a:pt x="29668" y="323278"/>
                </a:lnTo>
                <a:lnTo>
                  <a:pt x="22288" y="318293"/>
                </a:lnTo>
                <a:lnTo>
                  <a:pt x="17308" y="310909"/>
                </a:lnTo>
                <a:lnTo>
                  <a:pt x="15481" y="301878"/>
                </a:lnTo>
                <a:lnTo>
                  <a:pt x="15481" y="100622"/>
                </a:lnTo>
                <a:lnTo>
                  <a:pt x="393943" y="77406"/>
                </a:lnTo>
                <a:lnTo>
                  <a:pt x="391153" y="73272"/>
                </a:lnTo>
                <a:lnTo>
                  <a:pt x="378851" y="64971"/>
                </a:lnTo>
                <a:lnTo>
                  <a:pt x="363804" y="61925"/>
                </a:lnTo>
                <a:close/>
              </a:path>
              <a:path w="402590" h="340994">
                <a:moveTo>
                  <a:pt x="393943" y="77406"/>
                </a:moveTo>
                <a:lnTo>
                  <a:pt x="363804" y="77406"/>
                </a:lnTo>
                <a:lnTo>
                  <a:pt x="372832" y="79233"/>
                </a:lnTo>
                <a:lnTo>
                  <a:pt x="380212" y="84213"/>
                </a:lnTo>
                <a:lnTo>
                  <a:pt x="385192" y="91593"/>
                </a:lnTo>
                <a:lnTo>
                  <a:pt x="387019" y="100622"/>
                </a:lnTo>
                <a:lnTo>
                  <a:pt x="387019" y="301878"/>
                </a:lnTo>
                <a:lnTo>
                  <a:pt x="385192" y="310909"/>
                </a:lnTo>
                <a:lnTo>
                  <a:pt x="380212" y="318293"/>
                </a:lnTo>
                <a:lnTo>
                  <a:pt x="372832" y="323278"/>
                </a:lnTo>
                <a:lnTo>
                  <a:pt x="363804" y="325107"/>
                </a:lnTo>
                <a:lnTo>
                  <a:pt x="393941" y="325107"/>
                </a:lnTo>
                <a:lnTo>
                  <a:pt x="399455" y="316933"/>
                </a:lnTo>
                <a:lnTo>
                  <a:pt x="402501" y="301878"/>
                </a:lnTo>
                <a:lnTo>
                  <a:pt x="402501" y="100622"/>
                </a:lnTo>
                <a:lnTo>
                  <a:pt x="399455" y="85574"/>
                </a:lnTo>
                <a:lnTo>
                  <a:pt x="393943" y="77406"/>
                </a:lnTo>
                <a:close/>
              </a:path>
              <a:path w="402590" h="340994">
                <a:moveTo>
                  <a:pt x="270916" y="0"/>
                </a:moveTo>
                <a:lnTo>
                  <a:pt x="131584" y="0"/>
                </a:lnTo>
                <a:lnTo>
                  <a:pt x="116537" y="3046"/>
                </a:lnTo>
                <a:lnTo>
                  <a:pt x="104235" y="11347"/>
                </a:lnTo>
                <a:lnTo>
                  <a:pt x="95933" y="23649"/>
                </a:lnTo>
                <a:lnTo>
                  <a:pt x="92887" y="38696"/>
                </a:lnTo>
                <a:lnTo>
                  <a:pt x="92887" y="61925"/>
                </a:lnTo>
                <a:lnTo>
                  <a:pt x="108369" y="61925"/>
                </a:lnTo>
                <a:lnTo>
                  <a:pt x="108369" y="38696"/>
                </a:lnTo>
                <a:lnTo>
                  <a:pt x="110196" y="29668"/>
                </a:lnTo>
                <a:lnTo>
                  <a:pt x="115176" y="22288"/>
                </a:lnTo>
                <a:lnTo>
                  <a:pt x="122556" y="17308"/>
                </a:lnTo>
                <a:lnTo>
                  <a:pt x="131584" y="15481"/>
                </a:lnTo>
                <a:lnTo>
                  <a:pt x="301063" y="15481"/>
                </a:lnTo>
                <a:lnTo>
                  <a:pt x="298272" y="11347"/>
                </a:lnTo>
                <a:lnTo>
                  <a:pt x="285965" y="3046"/>
                </a:lnTo>
                <a:lnTo>
                  <a:pt x="270916" y="0"/>
                </a:lnTo>
                <a:close/>
              </a:path>
              <a:path w="402590" h="340994">
                <a:moveTo>
                  <a:pt x="278663" y="30962"/>
                </a:moveTo>
                <a:lnTo>
                  <a:pt x="123850" y="30962"/>
                </a:lnTo>
                <a:lnTo>
                  <a:pt x="123850" y="61925"/>
                </a:lnTo>
                <a:lnTo>
                  <a:pt x="139331" y="61925"/>
                </a:lnTo>
                <a:lnTo>
                  <a:pt x="139331" y="46443"/>
                </a:lnTo>
                <a:lnTo>
                  <a:pt x="278663" y="46443"/>
                </a:lnTo>
                <a:lnTo>
                  <a:pt x="278663" y="30962"/>
                </a:lnTo>
                <a:close/>
              </a:path>
              <a:path w="402590" h="340994">
                <a:moveTo>
                  <a:pt x="278663" y="46443"/>
                </a:moveTo>
                <a:lnTo>
                  <a:pt x="263182" y="46443"/>
                </a:lnTo>
                <a:lnTo>
                  <a:pt x="263182" y="61925"/>
                </a:lnTo>
                <a:lnTo>
                  <a:pt x="278663" y="61925"/>
                </a:lnTo>
                <a:lnTo>
                  <a:pt x="278663" y="46443"/>
                </a:lnTo>
                <a:close/>
              </a:path>
              <a:path w="402590" h="340994">
                <a:moveTo>
                  <a:pt x="301063" y="15481"/>
                </a:moveTo>
                <a:lnTo>
                  <a:pt x="270916" y="15481"/>
                </a:lnTo>
                <a:lnTo>
                  <a:pt x="279946" y="17308"/>
                </a:lnTo>
                <a:lnTo>
                  <a:pt x="287331" y="22288"/>
                </a:lnTo>
                <a:lnTo>
                  <a:pt x="292315" y="29668"/>
                </a:lnTo>
                <a:lnTo>
                  <a:pt x="294144" y="38696"/>
                </a:lnTo>
                <a:lnTo>
                  <a:pt x="294144" y="61925"/>
                </a:lnTo>
                <a:lnTo>
                  <a:pt x="309626" y="61925"/>
                </a:lnTo>
                <a:lnTo>
                  <a:pt x="309626" y="38696"/>
                </a:lnTo>
                <a:lnTo>
                  <a:pt x="306578" y="23649"/>
                </a:lnTo>
                <a:lnTo>
                  <a:pt x="301063" y="15481"/>
                </a:lnTo>
                <a:close/>
              </a:path>
              <a:path w="402590" h="340994">
                <a:moveTo>
                  <a:pt x="154813" y="15481"/>
                </a:moveTo>
                <a:lnTo>
                  <a:pt x="139331" y="15481"/>
                </a:lnTo>
                <a:lnTo>
                  <a:pt x="139331" y="30962"/>
                </a:lnTo>
                <a:lnTo>
                  <a:pt x="154813" y="30962"/>
                </a:lnTo>
                <a:lnTo>
                  <a:pt x="154813" y="15481"/>
                </a:lnTo>
                <a:close/>
              </a:path>
              <a:path w="402590" h="340994">
                <a:moveTo>
                  <a:pt x="263182" y="15481"/>
                </a:moveTo>
                <a:lnTo>
                  <a:pt x="247700" y="15481"/>
                </a:lnTo>
                <a:lnTo>
                  <a:pt x="247700" y="30962"/>
                </a:lnTo>
                <a:lnTo>
                  <a:pt x="263182" y="30962"/>
                </a:lnTo>
                <a:lnTo>
                  <a:pt x="263182" y="15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42282" y="5955278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304812" y="0"/>
                </a:moveTo>
                <a:lnTo>
                  <a:pt x="126758" y="0"/>
                </a:lnTo>
                <a:lnTo>
                  <a:pt x="123304" y="3454"/>
                </a:lnTo>
                <a:lnTo>
                  <a:pt x="123304" y="123304"/>
                </a:lnTo>
                <a:lnTo>
                  <a:pt x="3441" y="123304"/>
                </a:lnTo>
                <a:lnTo>
                  <a:pt x="0" y="126758"/>
                </a:lnTo>
                <a:lnTo>
                  <a:pt x="0" y="428117"/>
                </a:lnTo>
                <a:lnTo>
                  <a:pt x="3441" y="431571"/>
                </a:lnTo>
                <a:lnTo>
                  <a:pt x="428117" y="431571"/>
                </a:lnTo>
                <a:lnTo>
                  <a:pt x="431571" y="428117"/>
                </a:lnTo>
                <a:lnTo>
                  <a:pt x="431571" y="416166"/>
                </a:lnTo>
                <a:lnTo>
                  <a:pt x="138709" y="416166"/>
                </a:lnTo>
                <a:lnTo>
                  <a:pt x="15405" y="416153"/>
                </a:lnTo>
                <a:lnTo>
                  <a:pt x="15405" y="138709"/>
                </a:lnTo>
                <a:lnTo>
                  <a:pt x="138709" y="138709"/>
                </a:lnTo>
                <a:lnTo>
                  <a:pt x="138709" y="15405"/>
                </a:lnTo>
                <a:lnTo>
                  <a:pt x="308267" y="15405"/>
                </a:lnTo>
                <a:lnTo>
                  <a:pt x="308267" y="3454"/>
                </a:lnTo>
                <a:lnTo>
                  <a:pt x="304812" y="0"/>
                </a:lnTo>
                <a:close/>
              </a:path>
              <a:path w="431800" h="431800">
                <a:moveTo>
                  <a:pt x="269722" y="339090"/>
                </a:moveTo>
                <a:lnTo>
                  <a:pt x="161836" y="339090"/>
                </a:lnTo>
                <a:lnTo>
                  <a:pt x="161836" y="354507"/>
                </a:lnTo>
                <a:lnTo>
                  <a:pt x="177253" y="354507"/>
                </a:lnTo>
                <a:lnTo>
                  <a:pt x="177253" y="416166"/>
                </a:lnTo>
                <a:lnTo>
                  <a:pt x="254317" y="416166"/>
                </a:lnTo>
                <a:lnTo>
                  <a:pt x="192659" y="416153"/>
                </a:lnTo>
                <a:lnTo>
                  <a:pt x="192659" y="354495"/>
                </a:lnTo>
                <a:lnTo>
                  <a:pt x="269722" y="354495"/>
                </a:lnTo>
                <a:lnTo>
                  <a:pt x="269722" y="339090"/>
                </a:lnTo>
                <a:close/>
              </a:path>
              <a:path w="431800" h="431800">
                <a:moveTo>
                  <a:pt x="308267" y="15405"/>
                </a:moveTo>
                <a:lnTo>
                  <a:pt x="292849" y="15405"/>
                </a:lnTo>
                <a:lnTo>
                  <a:pt x="292849" y="416166"/>
                </a:lnTo>
                <a:lnTo>
                  <a:pt x="431571" y="416166"/>
                </a:lnTo>
                <a:lnTo>
                  <a:pt x="308254" y="416153"/>
                </a:lnTo>
                <a:lnTo>
                  <a:pt x="308254" y="138709"/>
                </a:lnTo>
                <a:lnTo>
                  <a:pt x="431571" y="138709"/>
                </a:lnTo>
                <a:lnTo>
                  <a:pt x="431571" y="126758"/>
                </a:lnTo>
                <a:lnTo>
                  <a:pt x="428117" y="123304"/>
                </a:lnTo>
                <a:lnTo>
                  <a:pt x="308267" y="123304"/>
                </a:lnTo>
                <a:lnTo>
                  <a:pt x="308267" y="15405"/>
                </a:lnTo>
                <a:close/>
              </a:path>
              <a:path w="431800" h="431800">
                <a:moveTo>
                  <a:pt x="138709" y="138709"/>
                </a:moveTo>
                <a:lnTo>
                  <a:pt x="123304" y="138709"/>
                </a:lnTo>
                <a:lnTo>
                  <a:pt x="123304" y="416153"/>
                </a:lnTo>
                <a:lnTo>
                  <a:pt x="138709" y="416153"/>
                </a:lnTo>
                <a:lnTo>
                  <a:pt x="138709" y="138709"/>
                </a:lnTo>
                <a:close/>
              </a:path>
              <a:path w="431800" h="431800">
                <a:moveTo>
                  <a:pt x="269722" y="354495"/>
                </a:moveTo>
                <a:lnTo>
                  <a:pt x="238899" y="354495"/>
                </a:lnTo>
                <a:lnTo>
                  <a:pt x="238899" y="416153"/>
                </a:lnTo>
                <a:lnTo>
                  <a:pt x="254317" y="416153"/>
                </a:lnTo>
                <a:lnTo>
                  <a:pt x="254317" y="354507"/>
                </a:lnTo>
                <a:lnTo>
                  <a:pt x="269722" y="354507"/>
                </a:lnTo>
                <a:close/>
              </a:path>
              <a:path w="431800" h="431800">
                <a:moveTo>
                  <a:pt x="431571" y="138709"/>
                </a:moveTo>
                <a:lnTo>
                  <a:pt x="416153" y="138709"/>
                </a:lnTo>
                <a:lnTo>
                  <a:pt x="416153" y="416153"/>
                </a:lnTo>
                <a:lnTo>
                  <a:pt x="431571" y="416153"/>
                </a:lnTo>
                <a:lnTo>
                  <a:pt x="431571" y="138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73107" y="6109410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73107" y="6171064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73107" y="6232718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69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69" h="46354">
                <a:moveTo>
                  <a:pt x="77063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40" y="30822"/>
                </a:lnTo>
                <a:lnTo>
                  <a:pt x="46240" y="15417"/>
                </a:lnTo>
                <a:lnTo>
                  <a:pt x="77063" y="15417"/>
                </a:lnTo>
                <a:close/>
              </a:path>
              <a:path w="77469" h="46354">
                <a:moveTo>
                  <a:pt x="77063" y="15417"/>
                </a:moveTo>
                <a:lnTo>
                  <a:pt x="61645" y="15417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365963" y="6109410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365963" y="6171064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65963" y="6232718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4">
                <a:moveTo>
                  <a:pt x="73609" y="0"/>
                </a:moveTo>
                <a:lnTo>
                  <a:pt x="3441" y="0"/>
                </a:lnTo>
                <a:lnTo>
                  <a:pt x="0" y="3454"/>
                </a:lnTo>
                <a:lnTo>
                  <a:pt x="0" y="42786"/>
                </a:lnTo>
                <a:lnTo>
                  <a:pt x="3441" y="46240"/>
                </a:lnTo>
                <a:lnTo>
                  <a:pt x="73609" y="46240"/>
                </a:lnTo>
                <a:lnTo>
                  <a:pt x="77063" y="42786"/>
                </a:lnTo>
                <a:lnTo>
                  <a:pt x="77063" y="30822"/>
                </a:lnTo>
                <a:lnTo>
                  <a:pt x="15405" y="30822"/>
                </a:lnTo>
                <a:lnTo>
                  <a:pt x="15405" y="15405"/>
                </a:lnTo>
                <a:lnTo>
                  <a:pt x="77063" y="15405"/>
                </a:lnTo>
                <a:lnTo>
                  <a:pt x="77063" y="3454"/>
                </a:lnTo>
                <a:lnTo>
                  <a:pt x="73609" y="0"/>
                </a:lnTo>
                <a:close/>
              </a:path>
              <a:path w="77470" h="46354">
                <a:moveTo>
                  <a:pt x="46228" y="15405"/>
                </a:moveTo>
                <a:lnTo>
                  <a:pt x="30822" y="15405"/>
                </a:lnTo>
                <a:lnTo>
                  <a:pt x="30822" y="30822"/>
                </a:lnTo>
                <a:lnTo>
                  <a:pt x="46228" y="30822"/>
                </a:lnTo>
                <a:lnTo>
                  <a:pt x="46228" y="15405"/>
                </a:lnTo>
                <a:close/>
              </a:path>
              <a:path w="77470" h="46354">
                <a:moveTo>
                  <a:pt x="77063" y="15405"/>
                </a:moveTo>
                <a:lnTo>
                  <a:pt x="61645" y="15405"/>
                </a:lnTo>
                <a:lnTo>
                  <a:pt x="61645" y="30822"/>
                </a:lnTo>
                <a:lnTo>
                  <a:pt x="77063" y="30822"/>
                </a:lnTo>
                <a:lnTo>
                  <a:pt x="77063" y="1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04113" y="5986107"/>
            <a:ext cx="107899" cy="292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73107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103930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134753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65957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396780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27615" y="6294373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417" y="0"/>
                </a:lnTo>
                <a:lnTo>
                  <a:pt x="15417" y="15417"/>
                </a:lnTo>
                <a:lnTo>
                  <a:pt x="0" y="154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78580" y="1598970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0" y="38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97359" y="1620878"/>
            <a:ext cx="68656" cy="67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228507" y="1446363"/>
            <a:ext cx="434975" cy="429259"/>
          </a:xfrm>
          <a:custGeom>
            <a:avLst/>
            <a:gdLst/>
            <a:ahLst/>
            <a:cxnLst/>
            <a:rect l="l" t="t" r="r" b="b"/>
            <a:pathLst>
              <a:path w="434975" h="429260">
                <a:moveTo>
                  <a:pt x="74358" y="0"/>
                </a:moveTo>
                <a:lnTo>
                  <a:pt x="45444" y="5080"/>
                </a:lnTo>
                <a:lnTo>
                  <a:pt x="21805" y="20320"/>
                </a:lnTo>
                <a:lnTo>
                  <a:pt x="5853" y="43180"/>
                </a:lnTo>
                <a:lnTo>
                  <a:pt x="0" y="72390"/>
                </a:lnTo>
                <a:lnTo>
                  <a:pt x="1625" y="83820"/>
                </a:lnTo>
                <a:lnTo>
                  <a:pt x="6057" y="96520"/>
                </a:lnTo>
                <a:lnTo>
                  <a:pt x="12633" y="110490"/>
                </a:lnTo>
                <a:lnTo>
                  <a:pt x="20688" y="123190"/>
                </a:lnTo>
                <a:lnTo>
                  <a:pt x="11883" y="144780"/>
                </a:lnTo>
                <a:lnTo>
                  <a:pt x="5391" y="167640"/>
                </a:lnTo>
                <a:lnTo>
                  <a:pt x="1375" y="190500"/>
                </a:lnTo>
                <a:lnTo>
                  <a:pt x="0" y="214630"/>
                </a:lnTo>
                <a:lnTo>
                  <a:pt x="5740" y="264160"/>
                </a:lnTo>
                <a:lnTo>
                  <a:pt x="22091" y="309880"/>
                </a:lnTo>
                <a:lnTo>
                  <a:pt x="47750" y="349250"/>
                </a:lnTo>
                <a:lnTo>
                  <a:pt x="81411" y="382270"/>
                </a:lnTo>
                <a:lnTo>
                  <a:pt x="121771" y="407670"/>
                </a:lnTo>
                <a:lnTo>
                  <a:pt x="167527" y="424180"/>
                </a:lnTo>
                <a:lnTo>
                  <a:pt x="217373" y="429260"/>
                </a:lnTo>
                <a:lnTo>
                  <a:pt x="267219" y="424180"/>
                </a:lnTo>
                <a:lnTo>
                  <a:pt x="298895" y="412750"/>
                </a:lnTo>
                <a:lnTo>
                  <a:pt x="204818" y="412750"/>
                </a:lnTo>
                <a:lnTo>
                  <a:pt x="192466" y="411480"/>
                </a:lnTo>
                <a:lnTo>
                  <a:pt x="168465" y="406400"/>
                </a:lnTo>
                <a:lnTo>
                  <a:pt x="169622" y="402590"/>
                </a:lnTo>
                <a:lnTo>
                  <a:pt x="152018" y="402590"/>
                </a:lnTo>
                <a:lnTo>
                  <a:pt x="122148" y="388620"/>
                </a:lnTo>
                <a:lnTo>
                  <a:pt x="95054" y="372110"/>
                </a:lnTo>
                <a:lnTo>
                  <a:pt x="71221" y="350520"/>
                </a:lnTo>
                <a:lnTo>
                  <a:pt x="51130" y="325120"/>
                </a:lnTo>
                <a:lnTo>
                  <a:pt x="57010" y="317500"/>
                </a:lnTo>
                <a:lnTo>
                  <a:pt x="65392" y="309880"/>
                </a:lnTo>
                <a:lnTo>
                  <a:pt x="41655" y="309880"/>
                </a:lnTo>
                <a:lnTo>
                  <a:pt x="31248" y="288290"/>
                </a:lnTo>
                <a:lnTo>
                  <a:pt x="23558" y="264160"/>
                </a:lnTo>
                <a:lnTo>
                  <a:pt x="18792" y="240030"/>
                </a:lnTo>
                <a:lnTo>
                  <a:pt x="17157" y="214630"/>
                </a:lnTo>
                <a:lnTo>
                  <a:pt x="18143" y="195580"/>
                </a:lnTo>
                <a:lnTo>
                  <a:pt x="21034" y="176530"/>
                </a:lnTo>
                <a:lnTo>
                  <a:pt x="25730" y="157480"/>
                </a:lnTo>
                <a:lnTo>
                  <a:pt x="32130" y="139700"/>
                </a:lnTo>
                <a:lnTo>
                  <a:pt x="51918" y="139700"/>
                </a:lnTo>
                <a:lnTo>
                  <a:pt x="41289" y="128270"/>
                </a:lnTo>
                <a:lnTo>
                  <a:pt x="24307" y="106680"/>
                </a:lnTo>
                <a:lnTo>
                  <a:pt x="18051" y="90170"/>
                </a:lnTo>
                <a:lnTo>
                  <a:pt x="17157" y="72390"/>
                </a:lnTo>
                <a:lnTo>
                  <a:pt x="21655" y="50800"/>
                </a:lnTo>
                <a:lnTo>
                  <a:pt x="33918" y="33020"/>
                </a:lnTo>
                <a:lnTo>
                  <a:pt x="52101" y="21590"/>
                </a:lnTo>
                <a:lnTo>
                  <a:pt x="74358" y="16510"/>
                </a:lnTo>
                <a:lnTo>
                  <a:pt x="121087" y="16510"/>
                </a:lnTo>
                <a:lnTo>
                  <a:pt x="114881" y="11430"/>
                </a:lnTo>
                <a:lnTo>
                  <a:pt x="102517" y="5080"/>
                </a:lnTo>
                <a:lnTo>
                  <a:pt x="88920" y="1270"/>
                </a:lnTo>
                <a:lnTo>
                  <a:pt x="74358" y="0"/>
                </a:lnTo>
                <a:close/>
              </a:path>
              <a:path w="434975" h="429260">
                <a:moveTo>
                  <a:pt x="431949" y="190500"/>
                </a:moveTo>
                <a:lnTo>
                  <a:pt x="388391" y="190500"/>
                </a:lnTo>
                <a:lnTo>
                  <a:pt x="390982" y="191770"/>
                </a:lnTo>
                <a:lnTo>
                  <a:pt x="395706" y="191770"/>
                </a:lnTo>
                <a:lnTo>
                  <a:pt x="397852" y="193040"/>
                </a:lnTo>
                <a:lnTo>
                  <a:pt x="417271" y="203200"/>
                </a:lnTo>
                <a:lnTo>
                  <a:pt x="417474" y="207010"/>
                </a:lnTo>
                <a:lnTo>
                  <a:pt x="417588" y="214630"/>
                </a:lnTo>
                <a:lnTo>
                  <a:pt x="412291" y="260350"/>
                </a:lnTo>
                <a:lnTo>
                  <a:pt x="397207" y="302260"/>
                </a:lnTo>
                <a:lnTo>
                  <a:pt x="373548" y="339090"/>
                </a:lnTo>
                <a:lnTo>
                  <a:pt x="342524" y="369570"/>
                </a:lnTo>
                <a:lnTo>
                  <a:pt x="305346" y="392430"/>
                </a:lnTo>
                <a:lnTo>
                  <a:pt x="263225" y="407670"/>
                </a:lnTo>
                <a:lnTo>
                  <a:pt x="217373" y="412750"/>
                </a:lnTo>
                <a:lnTo>
                  <a:pt x="298895" y="412750"/>
                </a:lnTo>
                <a:lnTo>
                  <a:pt x="353334" y="382270"/>
                </a:lnTo>
                <a:lnTo>
                  <a:pt x="386996" y="349250"/>
                </a:lnTo>
                <a:lnTo>
                  <a:pt x="412654" y="309880"/>
                </a:lnTo>
                <a:lnTo>
                  <a:pt x="429006" y="264160"/>
                </a:lnTo>
                <a:lnTo>
                  <a:pt x="434746" y="214630"/>
                </a:lnTo>
                <a:lnTo>
                  <a:pt x="431949" y="190500"/>
                </a:lnTo>
                <a:close/>
              </a:path>
              <a:path w="434975" h="429260">
                <a:moveTo>
                  <a:pt x="194119" y="278130"/>
                </a:moveTo>
                <a:lnTo>
                  <a:pt x="184010" y="278130"/>
                </a:lnTo>
                <a:lnTo>
                  <a:pt x="177622" y="280670"/>
                </a:lnTo>
                <a:lnTo>
                  <a:pt x="173418" y="287020"/>
                </a:lnTo>
                <a:lnTo>
                  <a:pt x="140309" y="330200"/>
                </a:lnTo>
                <a:lnTo>
                  <a:pt x="139014" y="335280"/>
                </a:lnTo>
                <a:lnTo>
                  <a:pt x="139001" y="344170"/>
                </a:lnTo>
                <a:lnTo>
                  <a:pt x="141757" y="350520"/>
                </a:lnTo>
                <a:lnTo>
                  <a:pt x="158127" y="363220"/>
                </a:lnTo>
                <a:lnTo>
                  <a:pt x="158749" y="363220"/>
                </a:lnTo>
                <a:lnTo>
                  <a:pt x="159626" y="364490"/>
                </a:lnTo>
                <a:lnTo>
                  <a:pt x="160870" y="367030"/>
                </a:lnTo>
                <a:lnTo>
                  <a:pt x="161213" y="368300"/>
                </a:lnTo>
                <a:lnTo>
                  <a:pt x="161201" y="370840"/>
                </a:lnTo>
                <a:lnTo>
                  <a:pt x="161010" y="370840"/>
                </a:lnTo>
                <a:lnTo>
                  <a:pt x="152018" y="402590"/>
                </a:lnTo>
                <a:lnTo>
                  <a:pt x="169622" y="402590"/>
                </a:lnTo>
                <a:lnTo>
                  <a:pt x="178104" y="374650"/>
                </a:lnTo>
                <a:lnTo>
                  <a:pt x="178371" y="372110"/>
                </a:lnTo>
                <a:lnTo>
                  <a:pt x="178358" y="365760"/>
                </a:lnTo>
                <a:lnTo>
                  <a:pt x="177457" y="361950"/>
                </a:lnTo>
                <a:lnTo>
                  <a:pt x="174180" y="355600"/>
                </a:lnTo>
                <a:lnTo>
                  <a:pt x="171805" y="351790"/>
                </a:lnTo>
                <a:lnTo>
                  <a:pt x="156565" y="340360"/>
                </a:lnTo>
                <a:lnTo>
                  <a:pt x="156184" y="339090"/>
                </a:lnTo>
                <a:lnTo>
                  <a:pt x="156184" y="337820"/>
                </a:lnTo>
                <a:lnTo>
                  <a:pt x="156349" y="337820"/>
                </a:lnTo>
                <a:lnTo>
                  <a:pt x="187147" y="297180"/>
                </a:lnTo>
                <a:lnTo>
                  <a:pt x="187705" y="295910"/>
                </a:lnTo>
                <a:lnTo>
                  <a:pt x="218960" y="295910"/>
                </a:lnTo>
                <a:lnTo>
                  <a:pt x="217741" y="293370"/>
                </a:lnTo>
                <a:lnTo>
                  <a:pt x="215087" y="289560"/>
                </a:lnTo>
                <a:lnTo>
                  <a:pt x="211442" y="288290"/>
                </a:lnTo>
                <a:lnTo>
                  <a:pt x="197967" y="279400"/>
                </a:lnTo>
                <a:lnTo>
                  <a:pt x="194119" y="278130"/>
                </a:lnTo>
                <a:close/>
              </a:path>
              <a:path w="434975" h="429260">
                <a:moveTo>
                  <a:pt x="302053" y="326390"/>
                </a:moveTo>
                <a:lnTo>
                  <a:pt x="278587" y="326390"/>
                </a:lnTo>
                <a:lnTo>
                  <a:pt x="283819" y="331470"/>
                </a:lnTo>
                <a:lnTo>
                  <a:pt x="288048" y="336550"/>
                </a:lnTo>
                <a:lnTo>
                  <a:pt x="303187" y="353060"/>
                </a:lnTo>
                <a:lnTo>
                  <a:pt x="315950" y="339090"/>
                </a:lnTo>
                <a:lnTo>
                  <a:pt x="325887" y="327660"/>
                </a:lnTo>
                <a:lnTo>
                  <a:pt x="303187" y="327660"/>
                </a:lnTo>
                <a:lnTo>
                  <a:pt x="302053" y="326390"/>
                </a:lnTo>
                <a:close/>
              </a:path>
              <a:path w="434975" h="429260">
                <a:moveTo>
                  <a:pt x="218960" y="295910"/>
                </a:moveTo>
                <a:lnTo>
                  <a:pt x="191808" y="295910"/>
                </a:lnTo>
                <a:lnTo>
                  <a:pt x="202920" y="302260"/>
                </a:lnTo>
                <a:lnTo>
                  <a:pt x="203746" y="303530"/>
                </a:lnTo>
                <a:lnTo>
                  <a:pt x="204927" y="306070"/>
                </a:lnTo>
                <a:lnTo>
                  <a:pt x="205257" y="307340"/>
                </a:lnTo>
                <a:lnTo>
                  <a:pt x="205257" y="308610"/>
                </a:lnTo>
                <a:lnTo>
                  <a:pt x="200063" y="326390"/>
                </a:lnTo>
                <a:lnTo>
                  <a:pt x="199783" y="327660"/>
                </a:lnTo>
                <a:lnTo>
                  <a:pt x="199770" y="334010"/>
                </a:lnTo>
                <a:lnTo>
                  <a:pt x="201472" y="337820"/>
                </a:lnTo>
                <a:lnTo>
                  <a:pt x="204520" y="341630"/>
                </a:lnTo>
                <a:lnTo>
                  <a:pt x="207556" y="344170"/>
                </a:lnTo>
                <a:lnTo>
                  <a:pt x="211823" y="346710"/>
                </a:lnTo>
                <a:lnTo>
                  <a:pt x="241934" y="349250"/>
                </a:lnTo>
                <a:lnTo>
                  <a:pt x="247776" y="349250"/>
                </a:lnTo>
                <a:lnTo>
                  <a:pt x="252158" y="347980"/>
                </a:lnTo>
                <a:lnTo>
                  <a:pt x="256298" y="345440"/>
                </a:lnTo>
                <a:lnTo>
                  <a:pt x="260413" y="344170"/>
                </a:lnTo>
                <a:lnTo>
                  <a:pt x="264248" y="341630"/>
                </a:lnTo>
                <a:lnTo>
                  <a:pt x="267385" y="337820"/>
                </a:lnTo>
                <a:lnTo>
                  <a:pt x="273608" y="331470"/>
                </a:lnTo>
                <a:lnTo>
                  <a:pt x="242620" y="331470"/>
                </a:lnTo>
                <a:lnTo>
                  <a:pt x="217601" y="330200"/>
                </a:lnTo>
                <a:lnTo>
                  <a:pt x="216954" y="330200"/>
                </a:lnTo>
                <a:lnTo>
                  <a:pt x="217030" y="328930"/>
                </a:lnTo>
                <a:lnTo>
                  <a:pt x="222148" y="312420"/>
                </a:lnTo>
                <a:lnTo>
                  <a:pt x="222415" y="309880"/>
                </a:lnTo>
                <a:lnTo>
                  <a:pt x="222402" y="303530"/>
                </a:lnTo>
                <a:lnTo>
                  <a:pt x="221373" y="299720"/>
                </a:lnTo>
                <a:lnTo>
                  <a:pt x="219570" y="297180"/>
                </a:lnTo>
                <a:lnTo>
                  <a:pt x="218960" y="295910"/>
                </a:lnTo>
                <a:close/>
              </a:path>
              <a:path w="434975" h="429260">
                <a:moveTo>
                  <a:pt x="303187" y="129540"/>
                </a:moveTo>
                <a:lnTo>
                  <a:pt x="269817" y="137160"/>
                </a:lnTo>
                <a:lnTo>
                  <a:pt x="242541" y="154940"/>
                </a:lnTo>
                <a:lnTo>
                  <a:pt x="224137" y="181610"/>
                </a:lnTo>
                <a:lnTo>
                  <a:pt x="217385" y="214630"/>
                </a:lnTo>
                <a:lnTo>
                  <a:pt x="222162" y="238760"/>
                </a:lnTo>
                <a:lnTo>
                  <a:pt x="234313" y="264160"/>
                </a:lnTo>
                <a:lnTo>
                  <a:pt x="250566" y="289560"/>
                </a:lnTo>
                <a:lnTo>
                  <a:pt x="267652" y="312420"/>
                </a:lnTo>
                <a:lnTo>
                  <a:pt x="254558" y="326390"/>
                </a:lnTo>
                <a:lnTo>
                  <a:pt x="253771" y="327660"/>
                </a:lnTo>
                <a:lnTo>
                  <a:pt x="251777" y="328930"/>
                </a:lnTo>
                <a:lnTo>
                  <a:pt x="247230" y="331470"/>
                </a:lnTo>
                <a:lnTo>
                  <a:pt x="273608" y="331470"/>
                </a:lnTo>
                <a:lnTo>
                  <a:pt x="278587" y="326390"/>
                </a:lnTo>
                <a:lnTo>
                  <a:pt x="302053" y="326390"/>
                </a:lnTo>
                <a:lnTo>
                  <a:pt x="263495" y="283210"/>
                </a:lnTo>
                <a:lnTo>
                  <a:pt x="243112" y="256540"/>
                </a:lnTo>
                <a:lnTo>
                  <a:pt x="235603" y="237490"/>
                </a:lnTo>
                <a:lnTo>
                  <a:pt x="234530" y="214630"/>
                </a:lnTo>
                <a:lnTo>
                  <a:pt x="239925" y="187960"/>
                </a:lnTo>
                <a:lnTo>
                  <a:pt x="254638" y="166370"/>
                </a:lnTo>
                <a:lnTo>
                  <a:pt x="276461" y="152400"/>
                </a:lnTo>
                <a:lnTo>
                  <a:pt x="303187" y="147320"/>
                </a:lnTo>
                <a:lnTo>
                  <a:pt x="354263" y="147320"/>
                </a:lnTo>
                <a:lnTo>
                  <a:pt x="347841" y="142240"/>
                </a:lnTo>
                <a:lnTo>
                  <a:pt x="326766" y="133350"/>
                </a:lnTo>
                <a:lnTo>
                  <a:pt x="303187" y="129540"/>
                </a:lnTo>
                <a:close/>
              </a:path>
              <a:path w="434975" h="429260">
                <a:moveTo>
                  <a:pt x="354263" y="147320"/>
                </a:moveTo>
                <a:lnTo>
                  <a:pt x="303187" y="147320"/>
                </a:lnTo>
                <a:lnTo>
                  <a:pt x="329905" y="152400"/>
                </a:lnTo>
                <a:lnTo>
                  <a:pt x="351724" y="166370"/>
                </a:lnTo>
                <a:lnTo>
                  <a:pt x="366436" y="187960"/>
                </a:lnTo>
                <a:lnTo>
                  <a:pt x="371830" y="214630"/>
                </a:lnTo>
                <a:lnTo>
                  <a:pt x="361105" y="248920"/>
                </a:lnTo>
                <a:lnTo>
                  <a:pt x="337508" y="285750"/>
                </a:lnTo>
                <a:lnTo>
                  <a:pt x="313912" y="314960"/>
                </a:lnTo>
                <a:lnTo>
                  <a:pt x="303187" y="327660"/>
                </a:lnTo>
                <a:lnTo>
                  <a:pt x="325887" y="327660"/>
                </a:lnTo>
                <a:lnTo>
                  <a:pt x="332511" y="320040"/>
                </a:lnTo>
                <a:lnTo>
                  <a:pt x="357046" y="288290"/>
                </a:lnTo>
                <a:lnTo>
                  <a:pt x="379292" y="250190"/>
                </a:lnTo>
                <a:lnTo>
                  <a:pt x="388988" y="214630"/>
                </a:lnTo>
                <a:lnTo>
                  <a:pt x="388988" y="207010"/>
                </a:lnTo>
                <a:lnTo>
                  <a:pt x="387730" y="198120"/>
                </a:lnTo>
                <a:lnTo>
                  <a:pt x="385508" y="190500"/>
                </a:lnTo>
                <a:lnTo>
                  <a:pt x="431949" y="190500"/>
                </a:lnTo>
                <a:lnTo>
                  <a:pt x="431066" y="182880"/>
                </a:lnTo>
                <a:lnTo>
                  <a:pt x="415010" y="182880"/>
                </a:lnTo>
                <a:lnTo>
                  <a:pt x="407352" y="179070"/>
                </a:lnTo>
                <a:lnTo>
                  <a:pt x="404177" y="177800"/>
                </a:lnTo>
                <a:lnTo>
                  <a:pt x="400748" y="176530"/>
                </a:lnTo>
                <a:lnTo>
                  <a:pt x="397160" y="175260"/>
                </a:lnTo>
                <a:lnTo>
                  <a:pt x="378828" y="175260"/>
                </a:lnTo>
                <a:lnTo>
                  <a:pt x="365500" y="156210"/>
                </a:lnTo>
                <a:lnTo>
                  <a:pt x="354263" y="147320"/>
                </a:lnTo>
                <a:close/>
              </a:path>
              <a:path w="434975" h="429260">
                <a:moveTo>
                  <a:pt x="98742" y="208280"/>
                </a:moveTo>
                <a:lnTo>
                  <a:pt x="89039" y="208280"/>
                </a:lnTo>
                <a:lnTo>
                  <a:pt x="84315" y="209550"/>
                </a:lnTo>
                <a:lnTo>
                  <a:pt x="79971" y="212090"/>
                </a:lnTo>
                <a:lnTo>
                  <a:pt x="63411" y="220980"/>
                </a:lnTo>
                <a:lnTo>
                  <a:pt x="61163" y="223520"/>
                </a:lnTo>
                <a:lnTo>
                  <a:pt x="58013" y="228600"/>
                </a:lnTo>
                <a:lnTo>
                  <a:pt x="57162" y="231140"/>
                </a:lnTo>
                <a:lnTo>
                  <a:pt x="57137" y="238760"/>
                </a:lnTo>
                <a:lnTo>
                  <a:pt x="59093" y="243840"/>
                </a:lnTo>
                <a:lnTo>
                  <a:pt x="62331" y="246380"/>
                </a:lnTo>
                <a:lnTo>
                  <a:pt x="70802" y="255270"/>
                </a:lnTo>
                <a:lnTo>
                  <a:pt x="71843" y="257810"/>
                </a:lnTo>
                <a:lnTo>
                  <a:pt x="73240" y="261620"/>
                </a:lnTo>
                <a:lnTo>
                  <a:pt x="73634" y="262890"/>
                </a:lnTo>
                <a:lnTo>
                  <a:pt x="73558" y="266700"/>
                </a:lnTo>
                <a:lnTo>
                  <a:pt x="71907" y="274320"/>
                </a:lnTo>
                <a:lnTo>
                  <a:pt x="71564" y="275590"/>
                </a:lnTo>
                <a:lnTo>
                  <a:pt x="70345" y="278130"/>
                </a:lnTo>
                <a:lnTo>
                  <a:pt x="68719" y="281940"/>
                </a:lnTo>
                <a:lnTo>
                  <a:pt x="52019" y="298450"/>
                </a:lnTo>
                <a:lnTo>
                  <a:pt x="45973" y="304800"/>
                </a:lnTo>
                <a:lnTo>
                  <a:pt x="41655" y="309880"/>
                </a:lnTo>
                <a:lnTo>
                  <a:pt x="65392" y="309880"/>
                </a:lnTo>
                <a:lnTo>
                  <a:pt x="88734" y="276860"/>
                </a:lnTo>
                <a:lnTo>
                  <a:pt x="90652" y="267970"/>
                </a:lnTo>
                <a:lnTo>
                  <a:pt x="90804" y="266700"/>
                </a:lnTo>
                <a:lnTo>
                  <a:pt x="90804" y="260350"/>
                </a:lnTo>
                <a:lnTo>
                  <a:pt x="90017" y="256540"/>
                </a:lnTo>
                <a:lnTo>
                  <a:pt x="88671" y="252730"/>
                </a:lnTo>
                <a:lnTo>
                  <a:pt x="87299" y="250190"/>
                </a:lnTo>
                <a:lnTo>
                  <a:pt x="85382" y="246380"/>
                </a:lnTo>
                <a:lnTo>
                  <a:pt x="74726" y="234950"/>
                </a:lnTo>
                <a:lnTo>
                  <a:pt x="88722" y="226060"/>
                </a:lnTo>
                <a:lnTo>
                  <a:pt x="89573" y="226060"/>
                </a:lnTo>
                <a:lnTo>
                  <a:pt x="91592" y="224790"/>
                </a:lnTo>
                <a:lnTo>
                  <a:pt x="162686" y="224790"/>
                </a:lnTo>
                <a:lnTo>
                  <a:pt x="166128" y="222250"/>
                </a:lnTo>
                <a:lnTo>
                  <a:pt x="123291" y="222250"/>
                </a:lnTo>
                <a:lnTo>
                  <a:pt x="122313" y="220980"/>
                </a:lnTo>
                <a:lnTo>
                  <a:pt x="108445" y="212090"/>
                </a:lnTo>
                <a:lnTo>
                  <a:pt x="103847" y="209550"/>
                </a:lnTo>
                <a:lnTo>
                  <a:pt x="98742" y="208280"/>
                </a:lnTo>
                <a:close/>
              </a:path>
              <a:path w="434975" h="429260">
                <a:moveTo>
                  <a:pt x="162686" y="224790"/>
                </a:moveTo>
                <a:lnTo>
                  <a:pt x="95999" y="224790"/>
                </a:lnTo>
                <a:lnTo>
                  <a:pt x="98272" y="226060"/>
                </a:lnTo>
                <a:lnTo>
                  <a:pt x="99174" y="226060"/>
                </a:lnTo>
                <a:lnTo>
                  <a:pt x="113029" y="234950"/>
                </a:lnTo>
                <a:lnTo>
                  <a:pt x="117830" y="238760"/>
                </a:lnTo>
                <a:lnTo>
                  <a:pt x="123151" y="240030"/>
                </a:lnTo>
                <a:lnTo>
                  <a:pt x="132841" y="240030"/>
                </a:lnTo>
                <a:lnTo>
                  <a:pt x="137261" y="238760"/>
                </a:lnTo>
                <a:lnTo>
                  <a:pt x="141427" y="236220"/>
                </a:lnTo>
                <a:lnTo>
                  <a:pt x="158368" y="227330"/>
                </a:lnTo>
                <a:lnTo>
                  <a:pt x="162686" y="224790"/>
                </a:lnTo>
                <a:close/>
              </a:path>
              <a:path w="434975" h="429260">
                <a:moveTo>
                  <a:pt x="217373" y="0"/>
                </a:moveTo>
                <a:lnTo>
                  <a:pt x="193151" y="1270"/>
                </a:lnTo>
                <a:lnTo>
                  <a:pt x="169719" y="5080"/>
                </a:lnTo>
                <a:lnTo>
                  <a:pt x="147207" y="11430"/>
                </a:lnTo>
                <a:lnTo>
                  <a:pt x="125742" y="20320"/>
                </a:lnTo>
                <a:lnTo>
                  <a:pt x="180720" y="20320"/>
                </a:lnTo>
                <a:lnTo>
                  <a:pt x="173812" y="31750"/>
                </a:lnTo>
                <a:lnTo>
                  <a:pt x="172986" y="36830"/>
                </a:lnTo>
                <a:lnTo>
                  <a:pt x="173012" y="45720"/>
                </a:lnTo>
                <a:lnTo>
                  <a:pt x="174269" y="52070"/>
                </a:lnTo>
                <a:lnTo>
                  <a:pt x="177647" y="55880"/>
                </a:lnTo>
                <a:lnTo>
                  <a:pt x="191401" y="74930"/>
                </a:lnTo>
                <a:lnTo>
                  <a:pt x="192354" y="77470"/>
                </a:lnTo>
                <a:lnTo>
                  <a:pt x="193624" y="82550"/>
                </a:lnTo>
                <a:lnTo>
                  <a:pt x="193979" y="83820"/>
                </a:lnTo>
                <a:lnTo>
                  <a:pt x="193979" y="87630"/>
                </a:lnTo>
                <a:lnTo>
                  <a:pt x="193801" y="88900"/>
                </a:lnTo>
                <a:lnTo>
                  <a:pt x="190423" y="106680"/>
                </a:lnTo>
                <a:lnTo>
                  <a:pt x="190245" y="107950"/>
                </a:lnTo>
                <a:lnTo>
                  <a:pt x="189166" y="110490"/>
                </a:lnTo>
                <a:lnTo>
                  <a:pt x="187578" y="111760"/>
                </a:lnTo>
                <a:lnTo>
                  <a:pt x="186029" y="114300"/>
                </a:lnTo>
                <a:lnTo>
                  <a:pt x="183959" y="115570"/>
                </a:lnTo>
                <a:lnTo>
                  <a:pt x="182816" y="116840"/>
                </a:lnTo>
                <a:lnTo>
                  <a:pt x="159867" y="127000"/>
                </a:lnTo>
                <a:lnTo>
                  <a:pt x="152526" y="130810"/>
                </a:lnTo>
                <a:lnTo>
                  <a:pt x="148234" y="137160"/>
                </a:lnTo>
                <a:lnTo>
                  <a:pt x="148234" y="147320"/>
                </a:lnTo>
                <a:lnTo>
                  <a:pt x="148831" y="151130"/>
                </a:lnTo>
                <a:lnTo>
                  <a:pt x="160261" y="175260"/>
                </a:lnTo>
                <a:lnTo>
                  <a:pt x="160832" y="176530"/>
                </a:lnTo>
                <a:lnTo>
                  <a:pt x="161607" y="181610"/>
                </a:lnTo>
                <a:lnTo>
                  <a:pt x="161823" y="182880"/>
                </a:lnTo>
                <a:lnTo>
                  <a:pt x="161823" y="187960"/>
                </a:lnTo>
                <a:lnTo>
                  <a:pt x="161645" y="189230"/>
                </a:lnTo>
                <a:lnTo>
                  <a:pt x="158648" y="201930"/>
                </a:lnTo>
                <a:lnTo>
                  <a:pt x="158368" y="203200"/>
                </a:lnTo>
                <a:lnTo>
                  <a:pt x="157124" y="205740"/>
                </a:lnTo>
                <a:lnTo>
                  <a:pt x="155422" y="208280"/>
                </a:lnTo>
                <a:lnTo>
                  <a:pt x="153758" y="209550"/>
                </a:lnTo>
                <a:lnTo>
                  <a:pt x="151574" y="212090"/>
                </a:lnTo>
                <a:lnTo>
                  <a:pt x="150317" y="212090"/>
                </a:lnTo>
                <a:lnTo>
                  <a:pt x="133362" y="220980"/>
                </a:lnTo>
                <a:lnTo>
                  <a:pt x="132499" y="222250"/>
                </a:lnTo>
                <a:lnTo>
                  <a:pt x="166128" y="222250"/>
                </a:lnTo>
                <a:lnTo>
                  <a:pt x="169049" y="218440"/>
                </a:lnTo>
                <a:lnTo>
                  <a:pt x="171932" y="214630"/>
                </a:lnTo>
                <a:lnTo>
                  <a:pt x="174256" y="210820"/>
                </a:lnTo>
                <a:lnTo>
                  <a:pt x="175386" y="205740"/>
                </a:lnTo>
                <a:lnTo>
                  <a:pt x="178155" y="194310"/>
                </a:lnTo>
                <a:lnTo>
                  <a:pt x="178752" y="190500"/>
                </a:lnTo>
                <a:lnTo>
                  <a:pt x="178981" y="187960"/>
                </a:lnTo>
                <a:lnTo>
                  <a:pt x="178879" y="181610"/>
                </a:lnTo>
                <a:lnTo>
                  <a:pt x="178676" y="179070"/>
                </a:lnTo>
                <a:lnTo>
                  <a:pt x="177507" y="172720"/>
                </a:lnTo>
                <a:lnTo>
                  <a:pt x="176669" y="170180"/>
                </a:lnTo>
                <a:lnTo>
                  <a:pt x="165646" y="146050"/>
                </a:lnTo>
                <a:lnTo>
                  <a:pt x="165404" y="144780"/>
                </a:lnTo>
                <a:lnTo>
                  <a:pt x="165404" y="143510"/>
                </a:lnTo>
                <a:lnTo>
                  <a:pt x="166052" y="142240"/>
                </a:lnTo>
                <a:lnTo>
                  <a:pt x="167068" y="142240"/>
                </a:lnTo>
                <a:lnTo>
                  <a:pt x="190017" y="132080"/>
                </a:lnTo>
                <a:lnTo>
                  <a:pt x="207302" y="109220"/>
                </a:lnTo>
                <a:lnTo>
                  <a:pt x="211010" y="90170"/>
                </a:lnTo>
                <a:lnTo>
                  <a:pt x="211073" y="88900"/>
                </a:lnTo>
                <a:lnTo>
                  <a:pt x="211137" y="82550"/>
                </a:lnTo>
                <a:lnTo>
                  <a:pt x="210540" y="78740"/>
                </a:lnTo>
                <a:lnTo>
                  <a:pt x="208406" y="71120"/>
                </a:lnTo>
                <a:lnTo>
                  <a:pt x="206921" y="67310"/>
                </a:lnTo>
                <a:lnTo>
                  <a:pt x="204673" y="64770"/>
                </a:lnTo>
                <a:lnTo>
                  <a:pt x="191617" y="46990"/>
                </a:lnTo>
                <a:lnTo>
                  <a:pt x="190906" y="45720"/>
                </a:lnTo>
                <a:lnTo>
                  <a:pt x="190080" y="43180"/>
                </a:lnTo>
                <a:lnTo>
                  <a:pt x="190106" y="39370"/>
                </a:lnTo>
                <a:lnTo>
                  <a:pt x="190588" y="36830"/>
                </a:lnTo>
                <a:lnTo>
                  <a:pt x="191058" y="36830"/>
                </a:lnTo>
                <a:lnTo>
                  <a:pt x="201891" y="17780"/>
                </a:lnTo>
                <a:lnTo>
                  <a:pt x="207009" y="16510"/>
                </a:lnTo>
                <a:lnTo>
                  <a:pt x="298895" y="16510"/>
                </a:lnTo>
                <a:lnTo>
                  <a:pt x="267219" y="5080"/>
                </a:lnTo>
                <a:lnTo>
                  <a:pt x="217373" y="0"/>
                </a:lnTo>
                <a:close/>
              </a:path>
              <a:path w="434975" h="429260">
                <a:moveTo>
                  <a:pt x="51918" y="139700"/>
                </a:moveTo>
                <a:lnTo>
                  <a:pt x="32130" y="139700"/>
                </a:lnTo>
                <a:lnTo>
                  <a:pt x="41417" y="151130"/>
                </a:lnTo>
                <a:lnTo>
                  <a:pt x="49942" y="162560"/>
                </a:lnTo>
                <a:lnTo>
                  <a:pt x="56962" y="170180"/>
                </a:lnTo>
                <a:lnTo>
                  <a:pt x="61734" y="175260"/>
                </a:lnTo>
                <a:lnTo>
                  <a:pt x="74358" y="189230"/>
                </a:lnTo>
                <a:lnTo>
                  <a:pt x="86982" y="175260"/>
                </a:lnTo>
                <a:lnTo>
                  <a:pt x="97485" y="163830"/>
                </a:lnTo>
                <a:lnTo>
                  <a:pt x="74358" y="163830"/>
                </a:lnTo>
                <a:lnTo>
                  <a:pt x="51918" y="139700"/>
                </a:lnTo>
                <a:close/>
              </a:path>
              <a:path w="434975" h="429260">
                <a:moveTo>
                  <a:pt x="298895" y="16510"/>
                </a:moveTo>
                <a:lnTo>
                  <a:pt x="217373" y="16510"/>
                </a:lnTo>
                <a:lnTo>
                  <a:pt x="265506" y="22860"/>
                </a:lnTo>
                <a:lnTo>
                  <a:pt x="309438" y="39370"/>
                </a:lnTo>
                <a:lnTo>
                  <a:pt x="347762" y="64770"/>
                </a:lnTo>
                <a:lnTo>
                  <a:pt x="379070" y="97790"/>
                </a:lnTo>
                <a:lnTo>
                  <a:pt x="401955" y="138430"/>
                </a:lnTo>
                <a:lnTo>
                  <a:pt x="415010" y="182880"/>
                </a:lnTo>
                <a:lnTo>
                  <a:pt x="431066" y="182880"/>
                </a:lnTo>
                <a:lnTo>
                  <a:pt x="412654" y="120650"/>
                </a:lnTo>
                <a:lnTo>
                  <a:pt x="386996" y="80010"/>
                </a:lnTo>
                <a:lnTo>
                  <a:pt x="353334" y="46990"/>
                </a:lnTo>
                <a:lnTo>
                  <a:pt x="312974" y="21590"/>
                </a:lnTo>
                <a:lnTo>
                  <a:pt x="298895" y="16510"/>
                </a:lnTo>
                <a:close/>
              </a:path>
              <a:path w="434975" h="429260">
                <a:moveTo>
                  <a:pt x="393572" y="173990"/>
                </a:moveTo>
                <a:lnTo>
                  <a:pt x="382358" y="173990"/>
                </a:lnTo>
                <a:lnTo>
                  <a:pt x="378828" y="175260"/>
                </a:lnTo>
                <a:lnTo>
                  <a:pt x="397160" y="175260"/>
                </a:lnTo>
                <a:lnTo>
                  <a:pt x="393572" y="173990"/>
                </a:lnTo>
                <a:close/>
              </a:path>
              <a:path w="434975" h="429260">
                <a:moveTo>
                  <a:pt x="121087" y="16510"/>
                </a:moveTo>
                <a:lnTo>
                  <a:pt x="74358" y="16510"/>
                </a:lnTo>
                <a:lnTo>
                  <a:pt x="96628" y="21590"/>
                </a:lnTo>
                <a:lnTo>
                  <a:pt x="114814" y="33020"/>
                </a:lnTo>
                <a:lnTo>
                  <a:pt x="127075" y="50800"/>
                </a:lnTo>
                <a:lnTo>
                  <a:pt x="131571" y="72390"/>
                </a:lnTo>
                <a:lnTo>
                  <a:pt x="122632" y="99060"/>
                </a:lnTo>
                <a:lnTo>
                  <a:pt x="102965" y="129540"/>
                </a:lnTo>
                <a:lnTo>
                  <a:pt x="83298" y="153670"/>
                </a:lnTo>
                <a:lnTo>
                  <a:pt x="74358" y="163830"/>
                </a:lnTo>
                <a:lnTo>
                  <a:pt x="97485" y="163830"/>
                </a:lnTo>
                <a:lnTo>
                  <a:pt x="100986" y="160020"/>
                </a:lnTo>
                <a:lnTo>
                  <a:pt x="121727" y="132080"/>
                </a:lnTo>
                <a:lnTo>
                  <a:pt x="140533" y="101600"/>
                </a:lnTo>
                <a:lnTo>
                  <a:pt x="148729" y="72390"/>
                </a:lnTo>
                <a:lnTo>
                  <a:pt x="147947" y="60960"/>
                </a:lnTo>
                <a:lnTo>
                  <a:pt x="145678" y="52070"/>
                </a:lnTo>
                <a:lnTo>
                  <a:pt x="142043" y="41910"/>
                </a:lnTo>
                <a:lnTo>
                  <a:pt x="137159" y="33020"/>
                </a:lnTo>
                <a:lnTo>
                  <a:pt x="158411" y="25400"/>
                </a:lnTo>
                <a:lnTo>
                  <a:pt x="180720" y="20320"/>
                </a:lnTo>
                <a:lnTo>
                  <a:pt x="125742" y="20320"/>
                </a:lnTo>
                <a:lnTo>
                  <a:pt x="121087" y="16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08469" y="1657404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12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75694" y="1485007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28600" y="0"/>
                </a:moveTo>
                <a:lnTo>
                  <a:pt x="17458" y="2224"/>
                </a:lnTo>
                <a:lnTo>
                  <a:pt x="8367" y="8291"/>
                </a:lnTo>
                <a:lnTo>
                  <a:pt x="2244" y="17289"/>
                </a:lnTo>
                <a:lnTo>
                  <a:pt x="0" y="28308"/>
                </a:lnTo>
                <a:lnTo>
                  <a:pt x="2247" y="39324"/>
                </a:lnTo>
                <a:lnTo>
                  <a:pt x="8375" y="48318"/>
                </a:lnTo>
                <a:lnTo>
                  <a:pt x="17466" y="54381"/>
                </a:lnTo>
                <a:lnTo>
                  <a:pt x="28600" y="56603"/>
                </a:lnTo>
                <a:lnTo>
                  <a:pt x="39741" y="54381"/>
                </a:lnTo>
                <a:lnTo>
                  <a:pt x="48836" y="48318"/>
                </a:lnTo>
                <a:lnTo>
                  <a:pt x="54753" y="39636"/>
                </a:lnTo>
                <a:lnTo>
                  <a:pt x="22275" y="39624"/>
                </a:lnTo>
                <a:lnTo>
                  <a:pt x="17170" y="34544"/>
                </a:lnTo>
                <a:lnTo>
                  <a:pt x="17170" y="22059"/>
                </a:lnTo>
                <a:lnTo>
                  <a:pt x="22288" y="16979"/>
                </a:lnTo>
                <a:lnTo>
                  <a:pt x="54755" y="16979"/>
                </a:lnTo>
                <a:lnTo>
                  <a:pt x="48829" y="8286"/>
                </a:lnTo>
                <a:lnTo>
                  <a:pt x="39732" y="2222"/>
                </a:lnTo>
                <a:lnTo>
                  <a:pt x="28600" y="0"/>
                </a:lnTo>
                <a:close/>
              </a:path>
              <a:path w="57785" h="57150">
                <a:moveTo>
                  <a:pt x="54755" y="16979"/>
                </a:moveTo>
                <a:lnTo>
                  <a:pt x="34912" y="16979"/>
                </a:lnTo>
                <a:lnTo>
                  <a:pt x="40043" y="22059"/>
                </a:lnTo>
                <a:lnTo>
                  <a:pt x="40043" y="34544"/>
                </a:lnTo>
                <a:lnTo>
                  <a:pt x="34912" y="39624"/>
                </a:lnTo>
                <a:lnTo>
                  <a:pt x="22288" y="39636"/>
                </a:lnTo>
                <a:lnTo>
                  <a:pt x="54762" y="39624"/>
                </a:lnTo>
                <a:lnTo>
                  <a:pt x="54966" y="39324"/>
                </a:lnTo>
                <a:lnTo>
                  <a:pt x="57213" y="28308"/>
                </a:lnTo>
                <a:lnTo>
                  <a:pt x="54962" y="17284"/>
                </a:lnTo>
                <a:lnTo>
                  <a:pt x="54755" y="16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88563" y="6198467"/>
            <a:ext cx="408940" cy="190500"/>
          </a:xfrm>
          <a:custGeom>
            <a:avLst/>
            <a:gdLst/>
            <a:ahLst/>
            <a:cxnLst/>
            <a:rect l="l" t="t" r="r" b="b"/>
            <a:pathLst>
              <a:path w="408939" h="190500">
                <a:moveTo>
                  <a:pt x="151574" y="0"/>
                </a:moveTo>
                <a:lnTo>
                  <a:pt x="136550" y="0"/>
                </a:lnTo>
                <a:lnTo>
                  <a:pt x="136550" y="9347"/>
                </a:lnTo>
                <a:lnTo>
                  <a:pt x="71932" y="30302"/>
                </a:lnTo>
                <a:lnTo>
                  <a:pt x="35221" y="54316"/>
                </a:lnTo>
                <a:lnTo>
                  <a:pt x="16560" y="93332"/>
                </a:lnTo>
                <a:lnTo>
                  <a:pt x="0" y="189966"/>
                </a:lnTo>
                <a:lnTo>
                  <a:pt x="408317" y="189966"/>
                </a:lnTo>
                <a:lnTo>
                  <a:pt x="405812" y="175361"/>
                </a:lnTo>
                <a:lnTo>
                  <a:pt x="17741" y="175361"/>
                </a:lnTo>
                <a:lnTo>
                  <a:pt x="31381" y="95745"/>
                </a:lnTo>
                <a:lnTo>
                  <a:pt x="60137" y="52093"/>
                </a:lnTo>
                <a:lnTo>
                  <a:pt x="121539" y="29616"/>
                </a:lnTo>
                <a:lnTo>
                  <a:pt x="136550" y="29616"/>
                </a:lnTo>
                <a:lnTo>
                  <a:pt x="136550" y="24752"/>
                </a:lnTo>
                <a:lnTo>
                  <a:pt x="138747" y="24041"/>
                </a:lnTo>
                <a:lnTo>
                  <a:pt x="154228" y="24041"/>
                </a:lnTo>
                <a:lnTo>
                  <a:pt x="151574" y="13715"/>
                </a:lnTo>
                <a:lnTo>
                  <a:pt x="151574" y="0"/>
                </a:lnTo>
                <a:close/>
              </a:path>
              <a:path w="408939" h="190500">
                <a:moveTo>
                  <a:pt x="76504" y="108877"/>
                </a:moveTo>
                <a:lnTo>
                  <a:pt x="69672" y="175361"/>
                </a:lnTo>
                <a:lnTo>
                  <a:pt x="84759" y="175361"/>
                </a:lnTo>
                <a:lnTo>
                  <a:pt x="91452" y="110324"/>
                </a:lnTo>
                <a:lnTo>
                  <a:pt x="76504" y="108877"/>
                </a:lnTo>
                <a:close/>
              </a:path>
              <a:path w="408939" h="190500">
                <a:moveTo>
                  <a:pt x="211670" y="58458"/>
                </a:moveTo>
                <a:lnTo>
                  <a:pt x="196646" y="58458"/>
                </a:lnTo>
                <a:lnTo>
                  <a:pt x="196646" y="175361"/>
                </a:lnTo>
                <a:lnTo>
                  <a:pt x="211670" y="175361"/>
                </a:lnTo>
                <a:lnTo>
                  <a:pt x="211670" y="58458"/>
                </a:lnTo>
                <a:close/>
              </a:path>
              <a:path w="408939" h="190500">
                <a:moveTo>
                  <a:pt x="336406" y="153568"/>
                </a:moveTo>
                <a:lnTo>
                  <a:pt x="321310" y="153568"/>
                </a:lnTo>
                <a:lnTo>
                  <a:pt x="323545" y="175361"/>
                </a:lnTo>
                <a:lnTo>
                  <a:pt x="338645" y="175361"/>
                </a:lnTo>
                <a:lnTo>
                  <a:pt x="336406" y="153568"/>
                </a:lnTo>
                <a:close/>
              </a:path>
              <a:path w="408939" h="190500">
                <a:moveTo>
                  <a:pt x="334269" y="29616"/>
                </a:moveTo>
                <a:lnTo>
                  <a:pt x="286778" y="29616"/>
                </a:lnTo>
                <a:lnTo>
                  <a:pt x="331635" y="44157"/>
                </a:lnTo>
                <a:lnTo>
                  <a:pt x="348184" y="52093"/>
                </a:lnTo>
                <a:lnTo>
                  <a:pt x="361673" y="63817"/>
                </a:lnTo>
                <a:lnTo>
                  <a:pt x="371472" y="78608"/>
                </a:lnTo>
                <a:lnTo>
                  <a:pt x="376948" y="95745"/>
                </a:lnTo>
                <a:lnTo>
                  <a:pt x="390575" y="175361"/>
                </a:lnTo>
                <a:lnTo>
                  <a:pt x="405812" y="175361"/>
                </a:lnTo>
                <a:lnTo>
                  <a:pt x="391744" y="93332"/>
                </a:lnTo>
                <a:lnTo>
                  <a:pt x="373094" y="54316"/>
                </a:lnTo>
                <a:lnTo>
                  <a:pt x="336384" y="30302"/>
                </a:lnTo>
                <a:lnTo>
                  <a:pt x="334269" y="29616"/>
                </a:lnTo>
                <a:close/>
              </a:path>
              <a:path w="408939" h="190500">
                <a:moveTo>
                  <a:pt x="317074" y="24041"/>
                </a:moveTo>
                <a:lnTo>
                  <a:pt x="269570" y="24041"/>
                </a:lnTo>
                <a:lnTo>
                  <a:pt x="271754" y="24752"/>
                </a:lnTo>
                <a:lnTo>
                  <a:pt x="271754" y="83159"/>
                </a:lnTo>
                <a:lnTo>
                  <a:pt x="236381" y="101625"/>
                </a:lnTo>
                <a:lnTo>
                  <a:pt x="226695" y="123151"/>
                </a:lnTo>
                <a:lnTo>
                  <a:pt x="226695" y="131521"/>
                </a:lnTo>
                <a:lnTo>
                  <a:pt x="229059" y="142886"/>
                </a:lnTo>
                <a:lnTo>
                  <a:pt x="235502" y="152176"/>
                </a:lnTo>
                <a:lnTo>
                  <a:pt x="245050" y="158444"/>
                </a:lnTo>
                <a:lnTo>
                  <a:pt x="256730" y="160743"/>
                </a:lnTo>
                <a:lnTo>
                  <a:pt x="264248" y="160743"/>
                </a:lnTo>
                <a:lnTo>
                  <a:pt x="264248" y="146138"/>
                </a:lnTo>
                <a:lnTo>
                  <a:pt x="248450" y="146138"/>
                </a:lnTo>
                <a:lnTo>
                  <a:pt x="241719" y="139572"/>
                </a:lnTo>
                <a:lnTo>
                  <a:pt x="241719" y="117576"/>
                </a:lnTo>
                <a:lnTo>
                  <a:pt x="244894" y="112572"/>
                </a:lnTo>
                <a:lnTo>
                  <a:pt x="279273" y="95846"/>
                </a:lnTo>
                <a:lnTo>
                  <a:pt x="312872" y="95846"/>
                </a:lnTo>
                <a:lnTo>
                  <a:pt x="286778" y="83159"/>
                </a:lnTo>
                <a:lnTo>
                  <a:pt x="286778" y="29616"/>
                </a:lnTo>
                <a:lnTo>
                  <a:pt x="334269" y="29616"/>
                </a:lnTo>
                <a:lnTo>
                  <a:pt x="317074" y="24041"/>
                </a:lnTo>
                <a:close/>
              </a:path>
              <a:path w="408939" h="190500">
                <a:moveTo>
                  <a:pt x="312872" y="95846"/>
                </a:moveTo>
                <a:lnTo>
                  <a:pt x="279273" y="95846"/>
                </a:lnTo>
                <a:lnTo>
                  <a:pt x="313651" y="112572"/>
                </a:lnTo>
                <a:lnTo>
                  <a:pt x="316826" y="117576"/>
                </a:lnTo>
                <a:lnTo>
                  <a:pt x="316826" y="139572"/>
                </a:lnTo>
                <a:lnTo>
                  <a:pt x="310083" y="146138"/>
                </a:lnTo>
                <a:lnTo>
                  <a:pt x="294297" y="146138"/>
                </a:lnTo>
                <a:lnTo>
                  <a:pt x="294297" y="160743"/>
                </a:lnTo>
                <a:lnTo>
                  <a:pt x="309283" y="160743"/>
                </a:lnTo>
                <a:lnTo>
                  <a:pt x="316039" y="157975"/>
                </a:lnTo>
                <a:lnTo>
                  <a:pt x="321310" y="153568"/>
                </a:lnTo>
                <a:lnTo>
                  <a:pt x="336406" y="153568"/>
                </a:lnTo>
                <a:lnTo>
                  <a:pt x="331849" y="109219"/>
                </a:lnTo>
                <a:lnTo>
                  <a:pt x="328180" y="109219"/>
                </a:lnTo>
                <a:lnTo>
                  <a:pt x="325310" y="104063"/>
                </a:lnTo>
                <a:lnTo>
                  <a:pt x="320890" y="99745"/>
                </a:lnTo>
                <a:lnTo>
                  <a:pt x="312872" y="95846"/>
                </a:lnTo>
                <a:close/>
              </a:path>
              <a:path w="408939" h="190500">
                <a:moveTo>
                  <a:pt x="136550" y="29616"/>
                </a:moveTo>
                <a:lnTo>
                  <a:pt x="121539" y="29616"/>
                </a:lnTo>
                <a:lnTo>
                  <a:pt x="121539" y="96024"/>
                </a:lnTo>
                <a:lnTo>
                  <a:pt x="112562" y="99896"/>
                </a:lnTo>
                <a:lnTo>
                  <a:pt x="105419" y="106249"/>
                </a:lnTo>
                <a:lnTo>
                  <a:pt x="100700" y="114539"/>
                </a:lnTo>
                <a:lnTo>
                  <a:pt x="98996" y="124218"/>
                </a:lnTo>
                <a:lnTo>
                  <a:pt x="101360" y="135583"/>
                </a:lnTo>
                <a:lnTo>
                  <a:pt x="107805" y="144873"/>
                </a:lnTo>
                <a:lnTo>
                  <a:pt x="117357" y="151141"/>
                </a:lnTo>
                <a:lnTo>
                  <a:pt x="129044" y="153441"/>
                </a:lnTo>
                <a:lnTo>
                  <a:pt x="140731" y="151141"/>
                </a:lnTo>
                <a:lnTo>
                  <a:pt x="150283" y="144873"/>
                </a:lnTo>
                <a:lnTo>
                  <a:pt x="154480" y="138823"/>
                </a:lnTo>
                <a:lnTo>
                  <a:pt x="120764" y="138823"/>
                </a:lnTo>
                <a:lnTo>
                  <a:pt x="114020" y="132270"/>
                </a:lnTo>
                <a:lnTo>
                  <a:pt x="114020" y="116154"/>
                </a:lnTo>
                <a:lnTo>
                  <a:pt x="120764" y="109600"/>
                </a:lnTo>
                <a:lnTo>
                  <a:pt x="154577" y="109600"/>
                </a:lnTo>
                <a:lnTo>
                  <a:pt x="152669" y="106249"/>
                </a:lnTo>
                <a:lnTo>
                  <a:pt x="145526" y="99896"/>
                </a:lnTo>
                <a:lnTo>
                  <a:pt x="136550" y="96024"/>
                </a:lnTo>
                <a:lnTo>
                  <a:pt x="136550" y="29616"/>
                </a:lnTo>
                <a:close/>
              </a:path>
              <a:path w="408939" h="190500">
                <a:moveTo>
                  <a:pt x="154577" y="109600"/>
                </a:moveTo>
                <a:lnTo>
                  <a:pt x="137325" y="109600"/>
                </a:lnTo>
                <a:lnTo>
                  <a:pt x="144068" y="116154"/>
                </a:lnTo>
                <a:lnTo>
                  <a:pt x="144068" y="132270"/>
                </a:lnTo>
                <a:lnTo>
                  <a:pt x="137325" y="138823"/>
                </a:lnTo>
                <a:lnTo>
                  <a:pt x="154480" y="138823"/>
                </a:lnTo>
                <a:lnTo>
                  <a:pt x="156728" y="135583"/>
                </a:lnTo>
                <a:lnTo>
                  <a:pt x="159092" y="124218"/>
                </a:lnTo>
                <a:lnTo>
                  <a:pt x="157388" y="114539"/>
                </a:lnTo>
                <a:lnTo>
                  <a:pt x="154577" y="109600"/>
                </a:lnTo>
                <a:close/>
              </a:path>
              <a:path w="408939" h="190500">
                <a:moveTo>
                  <a:pt x="331812" y="108864"/>
                </a:moveTo>
                <a:lnTo>
                  <a:pt x="328180" y="109219"/>
                </a:lnTo>
                <a:lnTo>
                  <a:pt x="331849" y="109219"/>
                </a:lnTo>
                <a:lnTo>
                  <a:pt x="331812" y="108864"/>
                </a:lnTo>
                <a:close/>
              </a:path>
              <a:path w="408939" h="190500">
                <a:moveTo>
                  <a:pt x="154228" y="24041"/>
                </a:moveTo>
                <a:lnTo>
                  <a:pt x="138747" y="24041"/>
                </a:lnTo>
                <a:lnTo>
                  <a:pt x="155397" y="88798"/>
                </a:lnTo>
                <a:lnTo>
                  <a:pt x="182344" y="57340"/>
                </a:lnTo>
                <a:lnTo>
                  <a:pt x="162788" y="57340"/>
                </a:lnTo>
                <a:lnTo>
                  <a:pt x="154228" y="24041"/>
                </a:lnTo>
                <a:close/>
              </a:path>
              <a:path w="408939" h="190500">
                <a:moveTo>
                  <a:pt x="227704" y="36537"/>
                </a:moveTo>
                <a:lnTo>
                  <a:pt x="208140" y="36537"/>
                </a:lnTo>
                <a:lnTo>
                  <a:pt x="252920" y="88798"/>
                </a:lnTo>
                <a:lnTo>
                  <a:pt x="261008" y="57340"/>
                </a:lnTo>
                <a:lnTo>
                  <a:pt x="245516" y="57340"/>
                </a:lnTo>
                <a:lnTo>
                  <a:pt x="227704" y="36537"/>
                </a:lnTo>
                <a:close/>
              </a:path>
              <a:path w="408939" h="190500">
                <a:moveTo>
                  <a:pt x="215188" y="21920"/>
                </a:moveTo>
                <a:lnTo>
                  <a:pt x="193128" y="21920"/>
                </a:lnTo>
                <a:lnTo>
                  <a:pt x="162788" y="57340"/>
                </a:lnTo>
                <a:lnTo>
                  <a:pt x="182344" y="57340"/>
                </a:lnTo>
                <a:lnTo>
                  <a:pt x="200164" y="36537"/>
                </a:lnTo>
                <a:lnTo>
                  <a:pt x="227704" y="36537"/>
                </a:lnTo>
                <a:lnTo>
                  <a:pt x="215188" y="21920"/>
                </a:lnTo>
                <a:close/>
              </a:path>
              <a:path w="408939" h="190500">
                <a:moveTo>
                  <a:pt x="271754" y="0"/>
                </a:moveTo>
                <a:lnTo>
                  <a:pt x="256730" y="0"/>
                </a:lnTo>
                <a:lnTo>
                  <a:pt x="256730" y="13715"/>
                </a:lnTo>
                <a:lnTo>
                  <a:pt x="245516" y="57340"/>
                </a:lnTo>
                <a:lnTo>
                  <a:pt x="261008" y="57340"/>
                </a:lnTo>
                <a:lnTo>
                  <a:pt x="269570" y="24041"/>
                </a:lnTo>
                <a:lnTo>
                  <a:pt x="317074" y="24041"/>
                </a:lnTo>
                <a:lnTo>
                  <a:pt x="271754" y="9347"/>
                </a:lnTo>
                <a:lnTo>
                  <a:pt x="271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065031" y="5935437"/>
            <a:ext cx="255904" cy="270510"/>
          </a:xfrm>
          <a:custGeom>
            <a:avLst/>
            <a:gdLst/>
            <a:ahLst/>
            <a:cxnLst/>
            <a:rect l="l" t="t" r="r" b="b"/>
            <a:pathLst>
              <a:path w="255904" h="270510">
                <a:moveTo>
                  <a:pt x="127685" y="0"/>
                </a:moveTo>
                <a:lnTo>
                  <a:pt x="83871" y="8625"/>
                </a:lnTo>
                <a:lnTo>
                  <a:pt x="48056" y="32134"/>
                </a:lnTo>
                <a:lnTo>
                  <a:pt x="23890" y="66972"/>
                </a:lnTo>
                <a:lnTo>
                  <a:pt x="15024" y="109588"/>
                </a:lnTo>
                <a:lnTo>
                  <a:pt x="15024" y="131508"/>
                </a:lnTo>
                <a:lnTo>
                  <a:pt x="15252" y="131508"/>
                </a:lnTo>
                <a:lnTo>
                  <a:pt x="8990" y="137203"/>
                </a:lnTo>
                <a:lnTo>
                  <a:pt x="4178" y="144130"/>
                </a:lnTo>
                <a:lnTo>
                  <a:pt x="1090" y="152055"/>
                </a:lnTo>
                <a:lnTo>
                  <a:pt x="0" y="160743"/>
                </a:lnTo>
                <a:lnTo>
                  <a:pt x="2580" y="174006"/>
                </a:lnTo>
                <a:lnTo>
                  <a:pt x="9661" y="185061"/>
                </a:lnTo>
                <a:lnTo>
                  <a:pt x="20252" y="192987"/>
                </a:lnTo>
                <a:lnTo>
                  <a:pt x="33362" y="196862"/>
                </a:lnTo>
                <a:lnTo>
                  <a:pt x="36841" y="206265"/>
                </a:lnTo>
                <a:lnTo>
                  <a:pt x="83540" y="259638"/>
                </a:lnTo>
                <a:lnTo>
                  <a:pt x="110096" y="270332"/>
                </a:lnTo>
                <a:lnTo>
                  <a:pt x="145300" y="270332"/>
                </a:lnTo>
                <a:lnTo>
                  <a:pt x="175865" y="255727"/>
                </a:lnTo>
                <a:lnTo>
                  <a:pt x="104152" y="255727"/>
                </a:lnTo>
                <a:lnTo>
                  <a:pt x="98348" y="253390"/>
                </a:lnTo>
                <a:lnTo>
                  <a:pt x="64858" y="220814"/>
                </a:lnTo>
                <a:lnTo>
                  <a:pt x="46355" y="187241"/>
                </a:lnTo>
                <a:lnTo>
                  <a:pt x="45771" y="181419"/>
                </a:lnTo>
                <a:lnTo>
                  <a:pt x="30391" y="181419"/>
                </a:lnTo>
                <a:lnTo>
                  <a:pt x="24239" y="178310"/>
                </a:lnTo>
                <a:lnTo>
                  <a:pt x="19373" y="173596"/>
                </a:lnTo>
                <a:lnTo>
                  <a:pt x="16175" y="167624"/>
                </a:lnTo>
                <a:lnTo>
                  <a:pt x="15024" y="160743"/>
                </a:lnTo>
                <a:lnTo>
                  <a:pt x="16144" y="153941"/>
                </a:lnTo>
                <a:lnTo>
                  <a:pt x="19264" y="148023"/>
                </a:lnTo>
                <a:lnTo>
                  <a:pt x="24019" y="143322"/>
                </a:lnTo>
                <a:lnTo>
                  <a:pt x="30048" y="140169"/>
                </a:lnTo>
                <a:lnTo>
                  <a:pt x="45059" y="140169"/>
                </a:lnTo>
                <a:lnTo>
                  <a:pt x="45059" y="138823"/>
                </a:lnTo>
                <a:lnTo>
                  <a:pt x="100609" y="138823"/>
                </a:lnTo>
                <a:lnTo>
                  <a:pt x="113653" y="137971"/>
                </a:lnTo>
                <a:lnTo>
                  <a:pt x="126365" y="135443"/>
                </a:lnTo>
                <a:lnTo>
                  <a:pt x="138599" y="131285"/>
                </a:lnTo>
                <a:lnTo>
                  <a:pt x="150215" y="125539"/>
                </a:lnTo>
                <a:lnTo>
                  <a:pt x="240360" y="125539"/>
                </a:lnTo>
                <a:lnTo>
                  <a:pt x="240360" y="124942"/>
                </a:lnTo>
                <a:lnTo>
                  <a:pt x="30048" y="124942"/>
                </a:lnTo>
                <a:lnTo>
                  <a:pt x="30048" y="109588"/>
                </a:lnTo>
                <a:lnTo>
                  <a:pt x="37733" y="72651"/>
                </a:lnTo>
                <a:lnTo>
                  <a:pt x="58678" y="42456"/>
                </a:lnTo>
                <a:lnTo>
                  <a:pt x="89718" y="22080"/>
                </a:lnTo>
                <a:lnTo>
                  <a:pt x="127685" y="14605"/>
                </a:lnTo>
                <a:lnTo>
                  <a:pt x="180612" y="14605"/>
                </a:lnTo>
                <a:lnTo>
                  <a:pt x="171501" y="8625"/>
                </a:lnTo>
                <a:lnTo>
                  <a:pt x="127685" y="0"/>
                </a:lnTo>
                <a:close/>
              </a:path>
              <a:path w="255904" h="270510">
                <a:moveTo>
                  <a:pt x="240360" y="125539"/>
                </a:moveTo>
                <a:lnTo>
                  <a:pt x="150215" y="125539"/>
                </a:lnTo>
                <a:lnTo>
                  <a:pt x="161833" y="131285"/>
                </a:lnTo>
                <a:lnTo>
                  <a:pt x="174072" y="135443"/>
                </a:lnTo>
                <a:lnTo>
                  <a:pt x="186788" y="137971"/>
                </a:lnTo>
                <a:lnTo>
                  <a:pt x="199834" y="138823"/>
                </a:lnTo>
                <a:lnTo>
                  <a:pt x="210312" y="138823"/>
                </a:lnTo>
                <a:lnTo>
                  <a:pt x="210310" y="174320"/>
                </a:lnTo>
                <a:lnTo>
                  <a:pt x="198986" y="210780"/>
                </a:lnTo>
                <a:lnTo>
                  <a:pt x="157022" y="253390"/>
                </a:lnTo>
                <a:lnTo>
                  <a:pt x="151218" y="255727"/>
                </a:lnTo>
                <a:lnTo>
                  <a:pt x="175865" y="255727"/>
                </a:lnTo>
                <a:lnTo>
                  <a:pt x="208071" y="223494"/>
                </a:lnTo>
                <a:lnTo>
                  <a:pt x="222021" y="196862"/>
                </a:lnTo>
                <a:lnTo>
                  <a:pt x="235126" y="192987"/>
                </a:lnTo>
                <a:lnTo>
                  <a:pt x="245718" y="185061"/>
                </a:lnTo>
                <a:lnTo>
                  <a:pt x="248051" y="181419"/>
                </a:lnTo>
                <a:lnTo>
                  <a:pt x="224980" y="181419"/>
                </a:lnTo>
                <a:lnTo>
                  <a:pt x="225196" y="179070"/>
                </a:lnTo>
                <a:lnTo>
                  <a:pt x="225241" y="178310"/>
                </a:lnTo>
                <a:lnTo>
                  <a:pt x="225336" y="140169"/>
                </a:lnTo>
                <a:lnTo>
                  <a:pt x="248450" y="140169"/>
                </a:lnTo>
                <a:lnTo>
                  <a:pt x="246388" y="137203"/>
                </a:lnTo>
                <a:lnTo>
                  <a:pt x="240118" y="131508"/>
                </a:lnTo>
                <a:lnTo>
                  <a:pt x="240360" y="131508"/>
                </a:lnTo>
                <a:lnTo>
                  <a:pt x="240360" y="125539"/>
                </a:lnTo>
                <a:close/>
              </a:path>
              <a:path w="255904" h="270510">
                <a:moveTo>
                  <a:pt x="45059" y="140169"/>
                </a:moveTo>
                <a:lnTo>
                  <a:pt x="30048" y="140169"/>
                </a:lnTo>
                <a:lnTo>
                  <a:pt x="30143" y="178310"/>
                </a:lnTo>
                <a:lnTo>
                  <a:pt x="30187" y="179070"/>
                </a:lnTo>
                <a:lnTo>
                  <a:pt x="30391" y="181419"/>
                </a:lnTo>
                <a:lnTo>
                  <a:pt x="45771" y="181419"/>
                </a:lnTo>
                <a:lnTo>
                  <a:pt x="45059" y="174320"/>
                </a:lnTo>
                <a:lnTo>
                  <a:pt x="45059" y="140169"/>
                </a:lnTo>
                <a:close/>
              </a:path>
              <a:path w="255904" h="270510">
                <a:moveTo>
                  <a:pt x="248450" y="140169"/>
                </a:moveTo>
                <a:lnTo>
                  <a:pt x="225336" y="140169"/>
                </a:lnTo>
                <a:lnTo>
                  <a:pt x="231364" y="143322"/>
                </a:lnTo>
                <a:lnTo>
                  <a:pt x="236119" y="148023"/>
                </a:lnTo>
                <a:lnTo>
                  <a:pt x="239239" y="153941"/>
                </a:lnTo>
                <a:lnTo>
                  <a:pt x="240360" y="160743"/>
                </a:lnTo>
                <a:lnTo>
                  <a:pt x="239209" y="167624"/>
                </a:lnTo>
                <a:lnTo>
                  <a:pt x="236008" y="173596"/>
                </a:lnTo>
                <a:lnTo>
                  <a:pt x="231139" y="178310"/>
                </a:lnTo>
                <a:lnTo>
                  <a:pt x="224980" y="181419"/>
                </a:lnTo>
                <a:lnTo>
                  <a:pt x="248051" y="181419"/>
                </a:lnTo>
                <a:lnTo>
                  <a:pt x="252802" y="174006"/>
                </a:lnTo>
                <a:lnTo>
                  <a:pt x="255384" y="160743"/>
                </a:lnTo>
                <a:lnTo>
                  <a:pt x="254293" y="152055"/>
                </a:lnTo>
                <a:lnTo>
                  <a:pt x="251204" y="144130"/>
                </a:lnTo>
                <a:lnTo>
                  <a:pt x="248450" y="140169"/>
                </a:lnTo>
                <a:close/>
              </a:path>
              <a:path w="255904" h="270510">
                <a:moveTo>
                  <a:pt x="220395" y="124206"/>
                </a:moveTo>
                <a:lnTo>
                  <a:pt x="34988" y="124206"/>
                </a:lnTo>
                <a:lnTo>
                  <a:pt x="32473" y="124460"/>
                </a:lnTo>
                <a:lnTo>
                  <a:pt x="30048" y="124942"/>
                </a:lnTo>
                <a:lnTo>
                  <a:pt x="225336" y="124942"/>
                </a:lnTo>
                <a:lnTo>
                  <a:pt x="222910" y="124460"/>
                </a:lnTo>
                <a:lnTo>
                  <a:pt x="220395" y="124206"/>
                </a:lnTo>
                <a:close/>
              </a:path>
              <a:path w="255904" h="270510">
                <a:moveTo>
                  <a:pt x="180612" y="14605"/>
                </a:moveTo>
                <a:lnTo>
                  <a:pt x="127685" y="14605"/>
                </a:lnTo>
                <a:lnTo>
                  <a:pt x="165660" y="22080"/>
                </a:lnTo>
                <a:lnTo>
                  <a:pt x="196703" y="42456"/>
                </a:lnTo>
                <a:lnTo>
                  <a:pt x="217650" y="72651"/>
                </a:lnTo>
                <a:lnTo>
                  <a:pt x="225336" y="109588"/>
                </a:lnTo>
                <a:lnTo>
                  <a:pt x="225336" y="124942"/>
                </a:lnTo>
                <a:lnTo>
                  <a:pt x="240360" y="124942"/>
                </a:lnTo>
                <a:lnTo>
                  <a:pt x="240360" y="109588"/>
                </a:lnTo>
                <a:lnTo>
                  <a:pt x="231491" y="66972"/>
                </a:lnTo>
                <a:lnTo>
                  <a:pt x="207321" y="32134"/>
                </a:lnTo>
                <a:lnTo>
                  <a:pt x="180612" y="14605"/>
                </a:lnTo>
                <a:close/>
              </a:path>
              <a:path w="255904" h="270510">
                <a:moveTo>
                  <a:pt x="150228" y="108115"/>
                </a:moveTo>
                <a:lnTo>
                  <a:pt x="112658" y="123344"/>
                </a:lnTo>
                <a:lnTo>
                  <a:pt x="100609" y="124206"/>
                </a:lnTo>
                <a:lnTo>
                  <a:pt x="199834" y="124206"/>
                </a:lnTo>
                <a:lnTo>
                  <a:pt x="187790" y="123344"/>
                </a:lnTo>
                <a:lnTo>
                  <a:pt x="176093" y="120794"/>
                </a:lnTo>
                <a:lnTo>
                  <a:pt x="164903" y="116603"/>
                </a:lnTo>
                <a:lnTo>
                  <a:pt x="154381" y="110820"/>
                </a:lnTo>
                <a:lnTo>
                  <a:pt x="150228" y="108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981430" y="2460983"/>
            <a:ext cx="43180" cy="14604"/>
          </a:xfrm>
          <a:custGeom>
            <a:avLst/>
            <a:gdLst/>
            <a:ahLst/>
            <a:cxnLst/>
            <a:rect l="l" t="t" r="r" b="b"/>
            <a:pathLst>
              <a:path w="43180" h="14605">
                <a:moveTo>
                  <a:pt x="39903" y="0"/>
                </a:moveTo>
                <a:lnTo>
                  <a:pt x="3060" y="0"/>
                </a:lnTo>
                <a:lnTo>
                  <a:pt x="0" y="3187"/>
                </a:lnTo>
                <a:lnTo>
                  <a:pt x="0" y="11049"/>
                </a:lnTo>
                <a:lnTo>
                  <a:pt x="3060" y="14236"/>
                </a:lnTo>
                <a:lnTo>
                  <a:pt x="39903" y="14236"/>
                </a:lnTo>
                <a:lnTo>
                  <a:pt x="42964" y="11049"/>
                </a:lnTo>
                <a:lnTo>
                  <a:pt x="42964" y="3187"/>
                </a:lnTo>
                <a:lnTo>
                  <a:pt x="399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901069" y="2104171"/>
            <a:ext cx="321310" cy="485140"/>
          </a:xfrm>
          <a:custGeom>
            <a:avLst/>
            <a:gdLst/>
            <a:ahLst/>
            <a:cxnLst/>
            <a:rect l="l" t="t" r="r" b="b"/>
            <a:pathLst>
              <a:path w="321310" h="485139">
                <a:moveTo>
                  <a:pt x="160023" y="0"/>
                </a:moveTo>
                <a:lnTo>
                  <a:pt x="137756" y="3810"/>
                </a:lnTo>
                <a:lnTo>
                  <a:pt x="120188" y="10160"/>
                </a:lnTo>
                <a:lnTo>
                  <a:pt x="107590" y="17780"/>
                </a:lnTo>
                <a:lnTo>
                  <a:pt x="100232" y="22860"/>
                </a:lnTo>
                <a:lnTo>
                  <a:pt x="91159" y="25400"/>
                </a:lnTo>
                <a:lnTo>
                  <a:pt x="79707" y="31750"/>
                </a:lnTo>
                <a:lnTo>
                  <a:pt x="69890" y="45720"/>
                </a:lnTo>
                <a:lnTo>
                  <a:pt x="65726" y="68580"/>
                </a:lnTo>
                <a:lnTo>
                  <a:pt x="66285" y="83820"/>
                </a:lnTo>
                <a:lnTo>
                  <a:pt x="67686" y="96520"/>
                </a:lnTo>
                <a:lnTo>
                  <a:pt x="69514" y="107950"/>
                </a:lnTo>
                <a:lnTo>
                  <a:pt x="71352" y="115570"/>
                </a:lnTo>
                <a:lnTo>
                  <a:pt x="63630" y="119380"/>
                </a:lnTo>
                <a:lnTo>
                  <a:pt x="58411" y="128270"/>
                </a:lnTo>
                <a:lnTo>
                  <a:pt x="58411" y="143510"/>
                </a:lnTo>
                <a:lnTo>
                  <a:pt x="59695" y="151130"/>
                </a:lnTo>
                <a:lnTo>
                  <a:pt x="63268" y="157480"/>
                </a:lnTo>
                <a:lnTo>
                  <a:pt x="68708" y="163830"/>
                </a:lnTo>
                <a:lnTo>
                  <a:pt x="75594" y="166370"/>
                </a:lnTo>
                <a:lnTo>
                  <a:pt x="81728" y="166370"/>
                </a:lnTo>
                <a:lnTo>
                  <a:pt x="84734" y="179070"/>
                </a:lnTo>
                <a:lnTo>
                  <a:pt x="89240" y="189230"/>
                </a:lnTo>
                <a:lnTo>
                  <a:pt x="95146" y="199390"/>
                </a:lnTo>
                <a:lnTo>
                  <a:pt x="102314" y="209550"/>
                </a:lnTo>
                <a:lnTo>
                  <a:pt x="102314" y="228600"/>
                </a:lnTo>
                <a:lnTo>
                  <a:pt x="98454" y="228600"/>
                </a:lnTo>
                <a:lnTo>
                  <a:pt x="75136" y="252730"/>
                </a:lnTo>
                <a:lnTo>
                  <a:pt x="32350" y="270510"/>
                </a:lnTo>
                <a:lnTo>
                  <a:pt x="1750" y="304800"/>
                </a:lnTo>
                <a:lnTo>
                  <a:pt x="0" y="323850"/>
                </a:lnTo>
                <a:lnTo>
                  <a:pt x="6112" y="482600"/>
                </a:lnTo>
                <a:lnTo>
                  <a:pt x="9147" y="485140"/>
                </a:lnTo>
                <a:lnTo>
                  <a:pt x="16856" y="485140"/>
                </a:lnTo>
                <a:lnTo>
                  <a:pt x="19790" y="482600"/>
                </a:lnTo>
                <a:lnTo>
                  <a:pt x="13402" y="316230"/>
                </a:lnTo>
                <a:lnTo>
                  <a:pt x="14024" y="312420"/>
                </a:lnTo>
                <a:lnTo>
                  <a:pt x="15332" y="307340"/>
                </a:lnTo>
                <a:lnTo>
                  <a:pt x="34266" y="307340"/>
                </a:lnTo>
                <a:lnTo>
                  <a:pt x="22228" y="294640"/>
                </a:lnTo>
                <a:lnTo>
                  <a:pt x="26165" y="289560"/>
                </a:lnTo>
                <a:lnTo>
                  <a:pt x="31283" y="285750"/>
                </a:lnTo>
                <a:lnTo>
                  <a:pt x="77537" y="267970"/>
                </a:lnTo>
                <a:lnTo>
                  <a:pt x="94334" y="267970"/>
                </a:lnTo>
                <a:lnTo>
                  <a:pt x="88700" y="259080"/>
                </a:lnTo>
                <a:lnTo>
                  <a:pt x="102149" y="245110"/>
                </a:lnTo>
                <a:lnTo>
                  <a:pt x="122940" y="245110"/>
                </a:lnTo>
                <a:lnTo>
                  <a:pt x="116005" y="238760"/>
                </a:lnTo>
                <a:lnTo>
                  <a:pt x="116005" y="220980"/>
                </a:lnTo>
                <a:lnTo>
                  <a:pt x="160392" y="220980"/>
                </a:lnTo>
                <a:lnTo>
                  <a:pt x="137531" y="217170"/>
                </a:lnTo>
                <a:lnTo>
                  <a:pt x="117985" y="204470"/>
                </a:lnTo>
                <a:lnTo>
                  <a:pt x="103351" y="186690"/>
                </a:lnTo>
                <a:lnTo>
                  <a:pt x="95228" y="163830"/>
                </a:lnTo>
                <a:lnTo>
                  <a:pt x="93945" y="157480"/>
                </a:lnTo>
                <a:lnTo>
                  <a:pt x="88743" y="152400"/>
                </a:lnTo>
                <a:lnTo>
                  <a:pt x="79035" y="152400"/>
                </a:lnTo>
                <a:lnTo>
                  <a:pt x="74781" y="151130"/>
                </a:lnTo>
                <a:lnTo>
                  <a:pt x="72101" y="147320"/>
                </a:lnTo>
                <a:lnTo>
                  <a:pt x="72101" y="133350"/>
                </a:lnTo>
                <a:lnTo>
                  <a:pt x="74819" y="129540"/>
                </a:lnTo>
                <a:lnTo>
                  <a:pt x="81398" y="128270"/>
                </a:lnTo>
                <a:lnTo>
                  <a:pt x="106975" y="128270"/>
                </a:lnTo>
                <a:lnTo>
                  <a:pt x="110785" y="124460"/>
                </a:lnTo>
                <a:lnTo>
                  <a:pt x="113052" y="120650"/>
                </a:lnTo>
                <a:lnTo>
                  <a:pt x="94440" y="120650"/>
                </a:lnTo>
                <a:lnTo>
                  <a:pt x="91812" y="118110"/>
                </a:lnTo>
                <a:lnTo>
                  <a:pt x="88637" y="115570"/>
                </a:lnTo>
                <a:lnTo>
                  <a:pt x="85220" y="115570"/>
                </a:lnTo>
                <a:lnTo>
                  <a:pt x="83478" y="107950"/>
                </a:lnTo>
                <a:lnTo>
                  <a:pt x="81575" y="96520"/>
                </a:lnTo>
                <a:lnTo>
                  <a:pt x="80045" y="83820"/>
                </a:lnTo>
                <a:lnTo>
                  <a:pt x="79416" y="68580"/>
                </a:lnTo>
                <a:lnTo>
                  <a:pt x="82777" y="50800"/>
                </a:lnTo>
                <a:lnTo>
                  <a:pt x="90350" y="41910"/>
                </a:lnTo>
                <a:lnTo>
                  <a:pt x="98367" y="38100"/>
                </a:lnTo>
                <a:lnTo>
                  <a:pt x="103064" y="36830"/>
                </a:lnTo>
                <a:lnTo>
                  <a:pt x="106531" y="36830"/>
                </a:lnTo>
                <a:lnTo>
                  <a:pt x="107801" y="35560"/>
                </a:lnTo>
                <a:lnTo>
                  <a:pt x="111429" y="31750"/>
                </a:lnTo>
                <a:lnTo>
                  <a:pt x="121745" y="25400"/>
                </a:lnTo>
                <a:lnTo>
                  <a:pt x="138330" y="19050"/>
                </a:lnTo>
                <a:lnTo>
                  <a:pt x="160760" y="13970"/>
                </a:lnTo>
                <a:lnTo>
                  <a:pt x="221963" y="13970"/>
                </a:lnTo>
                <a:lnTo>
                  <a:pt x="206315" y="6350"/>
                </a:lnTo>
                <a:lnTo>
                  <a:pt x="184706" y="1270"/>
                </a:lnTo>
                <a:lnTo>
                  <a:pt x="160023" y="0"/>
                </a:lnTo>
                <a:close/>
              </a:path>
              <a:path w="321310" h="485139">
                <a:moveTo>
                  <a:pt x="34266" y="307340"/>
                </a:moveTo>
                <a:lnTo>
                  <a:pt x="15332" y="307340"/>
                </a:lnTo>
                <a:lnTo>
                  <a:pt x="40237" y="334010"/>
                </a:lnTo>
                <a:lnTo>
                  <a:pt x="44884" y="339090"/>
                </a:lnTo>
                <a:lnTo>
                  <a:pt x="48284" y="346710"/>
                </a:lnTo>
                <a:lnTo>
                  <a:pt x="50372" y="353060"/>
                </a:lnTo>
                <a:lnTo>
                  <a:pt x="51083" y="360680"/>
                </a:lnTo>
                <a:lnTo>
                  <a:pt x="51083" y="482600"/>
                </a:lnTo>
                <a:lnTo>
                  <a:pt x="54156" y="485140"/>
                </a:lnTo>
                <a:lnTo>
                  <a:pt x="61713" y="485140"/>
                </a:lnTo>
                <a:lnTo>
                  <a:pt x="64786" y="482600"/>
                </a:lnTo>
                <a:lnTo>
                  <a:pt x="64786" y="360680"/>
                </a:lnTo>
                <a:lnTo>
                  <a:pt x="63811" y="350520"/>
                </a:lnTo>
                <a:lnTo>
                  <a:pt x="60946" y="340360"/>
                </a:lnTo>
                <a:lnTo>
                  <a:pt x="56283" y="331470"/>
                </a:lnTo>
                <a:lnTo>
                  <a:pt x="49914" y="323850"/>
                </a:lnTo>
                <a:lnTo>
                  <a:pt x="34266" y="307340"/>
                </a:lnTo>
                <a:close/>
              </a:path>
              <a:path w="321310" h="485139">
                <a:moveTo>
                  <a:pt x="182617" y="321310"/>
                </a:moveTo>
                <a:lnTo>
                  <a:pt x="138179" y="321310"/>
                </a:lnTo>
                <a:lnTo>
                  <a:pt x="131436" y="482600"/>
                </a:lnTo>
                <a:lnTo>
                  <a:pt x="134357" y="485140"/>
                </a:lnTo>
                <a:lnTo>
                  <a:pt x="142091" y="485140"/>
                </a:lnTo>
                <a:lnTo>
                  <a:pt x="145113" y="482600"/>
                </a:lnTo>
                <a:lnTo>
                  <a:pt x="151362" y="334010"/>
                </a:lnTo>
                <a:lnTo>
                  <a:pt x="183148" y="334010"/>
                </a:lnTo>
                <a:lnTo>
                  <a:pt x="182617" y="321310"/>
                </a:lnTo>
                <a:close/>
              </a:path>
              <a:path w="321310" h="485139">
                <a:moveTo>
                  <a:pt x="183148" y="334010"/>
                </a:moveTo>
                <a:lnTo>
                  <a:pt x="169434" y="334010"/>
                </a:lnTo>
                <a:lnTo>
                  <a:pt x="175670" y="482600"/>
                </a:lnTo>
                <a:lnTo>
                  <a:pt x="178705" y="485140"/>
                </a:lnTo>
                <a:lnTo>
                  <a:pt x="186427" y="485140"/>
                </a:lnTo>
                <a:lnTo>
                  <a:pt x="189360" y="482600"/>
                </a:lnTo>
                <a:lnTo>
                  <a:pt x="183148" y="334010"/>
                </a:lnTo>
                <a:close/>
              </a:path>
              <a:path w="321310" h="485139">
                <a:moveTo>
                  <a:pt x="282321" y="267970"/>
                </a:moveTo>
                <a:lnTo>
                  <a:pt x="243246" y="267970"/>
                </a:lnTo>
                <a:lnTo>
                  <a:pt x="289500" y="285750"/>
                </a:lnTo>
                <a:lnTo>
                  <a:pt x="294631" y="289560"/>
                </a:lnTo>
                <a:lnTo>
                  <a:pt x="298568" y="294640"/>
                </a:lnTo>
                <a:lnTo>
                  <a:pt x="270869" y="323850"/>
                </a:lnTo>
                <a:lnTo>
                  <a:pt x="264502" y="331470"/>
                </a:lnTo>
                <a:lnTo>
                  <a:pt x="259844" y="340360"/>
                </a:lnTo>
                <a:lnTo>
                  <a:pt x="256983" y="350520"/>
                </a:lnTo>
                <a:lnTo>
                  <a:pt x="256010" y="360680"/>
                </a:lnTo>
                <a:lnTo>
                  <a:pt x="256010" y="482600"/>
                </a:lnTo>
                <a:lnTo>
                  <a:pt x="259071" y="485140"/>
                </a:lnTo>
                <a:lnTo>
                  <a:pt x="266640" y="485140"/>
                </a:lnTo>
                <a:lnTo>
                  <a:pt x="269700" y="482600"/>
                </a:lnTo>
                <a:lnTo>
                  <a:pt x="269700" y="360680"/>
                </a:lnTo>
                <a:lnTo>
                  <a:pt x="270413" y="353060"/>
                </a:lnTo>
                <a:lnTo>
                  <a:pt x="272506" y="346710"/>
                </a:lnTo>
                <a:lnTo>
                  <a:pt x="275910" y="339090"/>
                </a:lnTo>
                <a:lnTo>
                  <a:pt x="280559" y="334010"/>
                </a:lnTo>
                <a:lnTo>
                  <a:pt x="305451" y="307340"/>
                </a:lnTo>
                <a:lnTo>
                  <a:pt x="319324" y="307340"/>
                </a:lnTo>
                <a:lnTo>
                  <a:pt x="319039" y="304800"/>
                </a:lnTo>
                <a:lnTo>
                  <a:pt x="312593" y="290830"/>
                </a:lnTo>
                <a:lnTo>
                  <a:pt x="302183" y="278130"/>
                </a:lnTo>
                <a:lnTo>
                  <a:pt x="288433" y="270510"/>
                </a:lnTo>
                <a:lnTo>
                  <a:pt x="282321" y="267970"/>
                </a:lnTo>
                <a:close/>
              </a:path>
              <a:path w="321310" h="485139">
                <a:moveTo>
                  <a:pt x="319324" y="307340"/>
                </a:moveTo>
                <a:lnTo>
                  <a:pt x="305451" y="307340"/>
                </a:lnTo>
                <a:lnTo>
                  <a:pt x="306759" y="312420"/>
                </a:lnTo>
                <a:lnTo>
                  <a:pt x="307381" y="316230"/>
                </a:lnTo>
                <a:lnTo>
                  <a:pt x="300993" y="482600"/>
                </a:lnTo>
                <a:lnTo>
                  <a:pt x="303940" y="485140"/>
                </a:lnTo>
                <a:lnTo>
                  <a:pt x="311649" y="485140"/>
                </a:lnTo>
                <a:lnTo>
                  <a:pt x="314684" y="482600"/>
                </a:lnTo>
                <a:lnTo>
                  <a:pt x="320894" y="321310"/>
                </a:lnTo>
                <a:lnTo>
                  <a:pt x="319324" y="307340"/>
                </a:lnTo>
                <a:close/>
              </a:path>
              <a:path w="321310" h="485139">
                <a:moveTo>
                  <a:pt x="94334" y="267970"/>
                </a:moveTo>
                <a:lnTo>
                  <a:pt x="77537" y="267970"/>
                </a:lnTo>
                <a:lnTo>
                  <a:pt x="111789" y="321310"/>
                </a:lnTo>
                <a:lnTo>
                  <a:pt x="117529" y="323850"/>
                </a:lnTo>
                <a:lnTo>
                  <a:pt x="124679" y="325120"/>
                </a:lnTo>
                <a:lnTo>
                  <a:pt x="130432" y="325120"/>
                </a:lnTo>
                <a:lnTo>
                  <a:pt x="134623" y="323850"/>
                </a:lnTo>
                <a:lnTo>
                  <a:pt x="138179" y="321310"/>
                </a:lnTo>
                <a:lnTo>
                  <a:pt x="209007" y="321310"/>
                </a:lnTo>
                <a:lnTo>
                  <a:pt x="209822" y="320040"/>
                </a:lnTo>
                <a:lnTo>
                  <a:pt x="151946" y="320040"/>
                </a:lnTo>
                <a:lnTo>
                  <a:pt x="152319" y="311150"/>
                </a:lnTo>
                <a:lnTo>
                  <a:pt x="122977" y="311150"/>
                </a:lnTo>
                <a:lnTo>
                  <a:pt x="120895" y="309880"/>
                </a:lnTo>
                <a:lnTo>
                  <a:pt x="94334" y="267970"/>
                </a:lnTo>
                <a:close/>
              </a:path>
              <a:path w="321310" h="485139">
                <a:moveTo>
                  <a:pt x="209007" y="321310"/>
                </a:moveTo>
                <a:lnTo>
                  <a:pt x="182617" y="321310"/>
                </a:lnTo>
                <a:lnTo>
                  <a:pt x="186160" y="323850"/>
                </a:lnTo>
                <a:lnTo>
                  <a:pt x="190351" y="325120"/>
                </a:lnTo>
                <a:lnTo>
                  <a:pt x="196117" y="325120"/>
                </a:lnTo>
                <a:lnTo>
                  <a:pt x="203254" y="323850"/>
                </a:lnTo>
                <a:lnTo>
                  <a:pt x="209007" y="321310"/>
                </a:lnTo>
                <a:close/>
              </a:path>
              <a:path w="321310" h="485139">
                <a:moveTo>
                  <a:pt x="179357" y="298450"/>
                </a:moveTo>
                <a:lnTo>
                  <a:pt x="160392" y="298450"/>
                </a:lnTo>
                <a:lnTo>
                  <a:pt x="168304" y="307340"/>
                </a:lnTo>
                <a:lnTo>
                  <a:pt x="168837" y="320040"/>
                </a:lnTo>
                <a:lnTo>
                  <a:pt x="209822" y="320040"/>
                </a:lnTo>
                <a:lnTo>
                  <a:pt x="215529" y="311150"/>
                </a:lnTo>
                <a:lnTo>
                  <a:pt x="193145" y="311150"/>
                </a:lnTo>
                <a:lnTo>
                  <a:pt x="190859" y="309880"/>
                </a:lnTo>
                <a:lnTo>
                  <a:pt x="179357" y="298450"/>
                </a:lnTo>
                <a:close/>
              </a:path>
              <a:path w="321310" h="485139">
                <a:moveTo>
                  <a:pt x="122940" y="245110"/>
                </a:moveTo>
                <a:lnTo>
                  <a:pt x="102149" y="245110"/>
                </a:lnTo>
                <a:lnTo>
                  <a:pt x="150371" y="289560"/>
                </a:lnTo>
                <a:lnTo>
                  <a:pt x="131575" y="308610"/>
                </a:lnTo>
                <a:lnTo>
                  <a:pt x="129924" y="309880"/>
                </a:lnTo>
                <a:lnTo>
                  <a:pt x="127638" y="311150"/>
                </a:lnTo>
                <a:lnTo>
                  <a:pt x="152319" y="311150"/>
                </a:lnTo>
                <a:lnTo>
                  <a:pt x="152479" y="307340"/>
                </a:lnTo>
                <a:lnTo>
                  <a:pt x="160392" y="298450"/>
                </a:lnTo>
                <a:lnTo>
                  <a:pt x="179357" y="298450"/>
                </a:lnTo>
                <a:lnTo>
                  <a:pt x="170412" y="289560"/>
                </a:lnTo>
                <a:lnTo>
                  <a:pt x="181431" y="279400"/>
                </a:lnTo>
                <a:lnTo>
                  <a:pt x="160392" y="279400"/>
                </a:lnTo>
                <a:lnTo>
                  <a:pt x="122940" y="245110"/>
                </a:lnTo>
                <a:close/>
              </a:path>
              <a:path w="321310" h="485139">
                <a:moveTo>
                  <a:pt x="238283" y="245110"/>
                </a:moveTo>
                <a:lnTo>
                  <a:pt x="218621" y="245110"/>
                </a:lnTo>
                <a:lnTo>
                  <a:pt x="232083" y="259080"/>
                </a:lnTo>
                <a:lnTo>
                  <a:pt x="201184" y="307340"/>
                </a:lnTo>
                <a:lnTo>
                  <a:pt x="199889" y="309880"/>
                </a:lnTo>
                <a:lnTo>
                  <a:pt x="197806" y="311150"/>
                </a:lnTo>
                <a:lnTo>
                  <a:pt x="215529" y="311150"/>
                </a:lnTo>
                <a:lnTo>
                  <a:pt x="243246" y="267970"/>
                </a:lnTo>
                <a:lnTo>
                  <a:pt x="282321" y="267970"/>
                </a:lnTo>
                <a:lnTo>
                  <a:pt x="245647" y="252730"/>
                </a:lnTo>
                <a:lnTo>
                  <a:pt x="238283" y="245110"/>
                </a:lnTo>
                <a:close/>
              </a:path>
              <a:path w="321310" h="485139">
                <a:moveTo>
                  <a:pt x="233353" y="151130"/>
                </a:moveTo>
                <a:lnTo>
                  <a:pt x="226838" y="157480"/>
                </a:lnTo>
                <a:lnTo>
                  <a:pt x="225543" y="163830"/>
                </a:lnTo>
                <a:lnTo>
                  <a:pt x="217427" y="186690"/>
                </a:lnTo>
                <a:lnTo>
                  <a:pt x="202797" y="204470"/>
                </a:lnTo>
                <a:lnTo>
                  <a:pt x="183252" y="217170"/>
                </a:lnTo>
                <a:lnTo>
                  <a:pt x="160392" y="220980"/>
                </a:lnTo>
                <a:lnTo>
                  <a:pt x="204778" y="220980"/>
                </a:lnTo>
                <a:lnTo>
                  <a:pt x="204778" y="238760"/>
                </a:lnTo>
                <a:lnTo>
                  <a:pt x="160392" y="279400"/>
                </a:lnTo>
                <a:lnTo>
                  <a:pt x="181431" y="279400"/>
                </a:lnTo>
                <a:lnTo>
                  <a:pt x="218621" y="245110"/>
                </a:lnTo>
                <a:lnTo>
                  <a:pt x="238283" y="245110"/>
                </a:lnTo>
                <a:lnTo>
                  <a:pt x="222329" y="228600"/>
                </a:lnTo>
                <a:lnTo>
                  <a:pt x="218469" y="228600"/>
                </a:lnTo>
                <a:lnTo>
                  <a:pt x="218469" y="209550"/>
                </a:lnTo>
                <a:lnTo>
                  <a:pt x="225635" y="199390"/>
                </a:lnTo>
                <a:lnTo>
                  <a:pt x="231539" y="189230"/>
                </a:lnTo>
                <a:lnTo>
                  <a:pt x="236044" y="179070"/>
                </a:lnTo>
                <a:lnTo>
                  <a:pt x="239055" y="166370"/>
                </a:lnTo>
                <a:lnTo>
                  <a:pt x="245189" y="166370"/>
                </a:lnTo>
                <a:lnTo>
                  <a:pt x="252075" y="163830"/>
                </a:lnTo>
                <a:lnTo>
                  <a:pt x="257515" y="157480"/>
                </a:lnTo>
                <a:lnTo>
                  <a:pt x="260373" y="152400"/>
                </a:lnTo>
                <a:lnTo>
                  <a:pt x="241037" y="152400"/>
                </a:lnTo>
                <a:lnTo>
                  <a:pt x="233353" y="151130"/>
                </a:lnTo>
                <a:close/>
              </a:path>
              <a:path w="321310" h="485139">
                <a:moveTo>
                  <a:pt x="204778" y="220980"/>
                </a:moveTo>
                <a:lnTo>
                  <a:pt x="116005" y="220980"/>
                </a:lnTo>
                <a:lnTo>
                  <a:pt x="126039" y="227330"/>
                </a:lnTo>
                <a:lnTo>
                  <a:pt x="136879" y="231140"/>
                </a:lnTo>
                <a:lnTo>
                  <a:pt x="148379" y="233680"/>
                </a:lnTo>
                <a:lnTo>
                  <a:pt x="160392" y="234950"/>
                </a:lnTo>
                <a:lnTo>
                  <a:pt x="172403" y="233680"/>
                </a:lnTo>
                <a:lnTo>
                  <a:pt x="183899" y="231140"/>
                </a:lnTo>
                <a:lnTo>
                  <a:pt x="194739" y="227330"/>
                </a:lnTo>
                <a:lnTo>
                  <a:pt x="204778" y="220980"/>
                </a:lnTo>
                <a:close/>
              </a:path>
              <a:path w="321310" h="485139">
                <a:moveTo>
                  <a:pt x="87443" y="151130"/>
                </a:moveTo>
                <a:lnTo>
                  <a:pt x="79734" y="152400"/>
                </a:lnTo>
                <a:lnTo>
                  <a:pt x="88743" y="152400"/>
                </a:lnTo>
                <a:lnTo>
                  <a:pt x="87443" y="151130"/>
                </a:lnTo>
                <a:close/>
              </a:path>
              <a:path w="321310" h="485139">
                <a:moveTo>
                  <a:pt x="261306" y="128270"/>
                </a:moveTo>
                <a:lnTo>
                  <a:pt x="241189" y="128270"/>
                </a:lnTo>
                <a:lnTo>
                  <a:pt x="245951" y="129540"/>
                </a:lnTo>
                <a:lnTo>
                  <a:pt x="248682" y="133350"/>
                </a:lnTo>
                <a:lnTo>
                  <a:pt x="248682" y="147320"/>
                </a:lnTo>
                <a:lnTo>
                  <a:pt x="246002" y="151130"/>
                </a:lnTo>
                <a:lnTo>
                  <a:pt x="241735" y="152400"/>
                </a:lnTo>
                <a:lnTo>
                  <a:pt x="260373" y="152400"/>
                </a:lnTo>
                <a:lnTo>
                  <a:pt x="261088" y="151130"/>
                </a:lnTo>
                <a:lnTo>
                  <a:pt x="262373" y="143510"/>
                </a:lnTo>
                <a:lnTo>
                  <a:pt x="262373" y="130810"/>
                </a:lnTo>
                <a:lnTo>
                  <a:pt x="261306" y="128270"/>
                </a:lnTo>
                <a:close/>
              </a:path>
              <a:path w="321310" h="485139">
                <a:moveTo>
                  <a:pt x="106975" y="128270"/>
                </a:moveTo>
                <a:lnTo>
                  <a:pt x="81398" y="128270"/>
                </a:lnTo>
                <a:lnTo>
                  <a:pt x="84255" y="129540"/>
                </a:lnTo>
                <a:lnTo>
                  <a:pt x="87367" y="133350"/>
                </a:lnTo>
                <a:lnTo>
                  <a:pt x="89119" y="134620"/>
                </a:lnTo>
                <a:lnTo>
                  <a:pt x="94021" y="135890"/>
                </a:lnTo>
                <a:lnTo>
                  <a:pt x="97247" y="135890"/>
                </a:lnTo>
                <a:lnTo>
                  <a:pt x="105705" y="129540"/>
                </a:lnTo>
                <a:lnTo>
                  <a:pt x="106975" y="128270"/>
                </a:lnTo>
                <a:close/>
              </a:path>
              <a:path w="321310" h="485139">
                <a:moveTo>
                  <a:pt x="230946" y="106680"/>
                </a:moveTo>
                <a:lnTo>
                  <a:pt x="216348" y="106680"/>
                </a:lnTo>
                <a:lnTo>
                  <a:pt x="224603" y="127000"/>
                </a:lnTo>
                <a:lnTo>
                  <a:pt x="230381" y="130810"/>
                </a:lnTo>
                <a:lnTo>
                  <a:pt x="238598" y="128270"/>
                </a:lnTo>
                <a:lnTo>
                  <a:pt x="261306" y="128270"/>
                </a:lnTo>
                <a:lnTo>
                  <a:pt x="259706" y="124460"/>
                </a:lnTo>
                <a:lnTo>
                  <a:pt x="255375" y="120650"/>
                </a:lnTo>
                <a:lnTo>
                  <a:pt x="255907" y="115570"/>
                </a:lnTo>
                <a:lnTo>
                  <a:pt x="234433" y="115570"/>
                </a:lnTo>
                <a:lnTo>
                  <a:pt x="230946" y="106680"/>
                </a:lnTo>
                <a:close/>
              </a:path>
              <a:path w="321310" h="485139">
                <a:moveTo>
                  <a:pt x="109490" y="105410"/>
                </a:moveTo>
                <a:lnTo>
                  <a:pt x="105261" y="106680"/>
                </a:lnTo>
                <a:lnTo>
                  <a:pt x="100790" y="114300"/>
                </a:lnTo>
                <a:lnTo>
                  <a:pt x="97844" y="116840"/>
                </a:lnTo>
                <a:lnTo>
                  <a:pt x="94440" y="120650"/>
                </a:lnTo>
                <a:lnTo>
                  <a:pt x="113052" y="120650"/>
                </a:lnTo>
                <a:lnTo>
                  <a:pt x="116831" y="114300"/>
                </a:lnTo>
                <a:lnTo>
                  <a:pt x="115878" y="109220"/>
                </a:lnTo>
                <a:lnTo>
                  <a:pt x="109490" y="105410"/>
                </a:lnTo>
                <a:close/>
              </a:path>
              <a:path w="321310" h="485139">
                <a:moveTo>
                  <a:pt x="221963" y="13970"/>
                </a:moveTo>
                <a:lnTo>
                  <a:pt x="160760" y="13970"/>
                </a:lnTo>
                <a:lnTo>
                  <a:pt x="182266" y="15240"/>
                </a:lnTo>
                <a:lnTo>
                  <a:pt x="200941" y="19050"/>
                </a:lnTo>
                <a:lnTo>
                  <a:pt x="237780" y="52070"/>
                </a:lnTo>
                <a:lnTo>
                  <a:pt x="244636" y="91440"/>
                </a:lnTo>
                <a:lnTo>
                  <a:pt x="242484" y="114300"/>
                </a:lnTo>
                <a:lnTo>
                  <a:pt x="237201" y="114300"/>
                </a:lnTo>
                <a:lnTo>
                  <a:pt x="234433" y="115570"/>
                </a:lnTo>
                <a:lnTo>
                  <a:pt x="255907" y="115570"/>
                </a:lnTo>
                <a:lnTo>
                  <a:pt x="258303" y="92710"/>
                </a:lnTo>
                <a:lnTo>
                  <a:pt x="256548" y="67310"/>
                </a:lnTo>
                <a:lnTo>
                  <a:pt x="250162" y="45720"/>
                </a:lnTo>
                <a:lnTo>
                  <a:pt x="239195" y="27940"/>
                </a:lnTo>
                <a:lnTo>
                  <a:pt x="224571" y="15240"/>
                </a:lnTo>
                <a:lnTo>
                  <a:pt x="221963" y="13970"/>
                </a:lnTo>
                <a:close/>
              </a:path>
              <a:path w="321310" h="485139">
                <a:moveTo>
                  <a:pt x="107788" y="67310"/>
                </a:moveTo>
                <a:lnTo>
                  <a:pt x="101883" y="72390"/>
                </a:lnTo>
                <a:lnTo>
                  <a:pt x="101413" y="77470"/>
                </a:lnTo>
                <a:lnTo>
                  <a:pt x="103788" y="80010"/>
                </a:lnTo>
                <a:lnTo>
                  <a:pt x="131721" y="101600"/>
                </a:lnTo>
                <a:lnTo>
                  <a:pt x="164406" y="110490"/>
                </a:lnTo>
                <a:lnTo>
                  <a:pt x="194922" y="110490"/>
                </a:lnTo>
                <a:lnTo>
                  <a:pt x="216348" y="106680"/>
                </a:lnTo>
                <a:lnTo>
                  <a:pt x="230946" y="106680"/>
                </a:lnTo>
                <a:lnTo>
                  <a:pt x="226961" y="96520"/>
                </a:lnTo>
                <a:lnTo>
                  <a:pt x="177830" y="96520"/>
                </a:lnTo>
                <a:lnTo>
                  <a:pt x="143601" y="91440"/>
                </a:lnTo>
                <a:lnTo>
                  <a:pt x="114468" y="71120"/>
                </a:lnTo>
                <a:lnTo>
                  <a:pt x="112093" y="68580"/>
                </a:lnTo>
                <a:lnTo>
                  <a:pt x="107788" y="67310"/>
                </a:lnTo>
                <a:close/>
              </a:path>
              <a:path w="321310" h="485139">
                <a:moveTo>
                  <a:pt x="222025" y="91440"/>
                </a:moveTo>
                <a:lnTo>
                  <a:pt x="218723" y="91440"/>
                </a:lnTo>
                <a:lnTo>
                  <a:pt x="206442" y="93980"/>
                </a:lnTo>
                <a:lnTo>
                  <a:pt x="177830" y="96520"/>
                </a:lnTo>
                <a:lnTo>
                  <a:pt x="226961" y="96520"/>
                </a:lnTo>
                <a:lnTo>
                  <a:pt x="225466" y="92710"/>
                </a:lnTo>
                <a:lnTo>
                  <a:pt x="222025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" y="10604"/>
            <a:ext cx="10686008" cy="800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666" y="27823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15" y="352760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" y="352755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859" y="352755"/>
            <a:ext cx="160477" cy="1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4149" y="278237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92" y="352145"/>
            <a:ext cx="191531" cy="19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737" y="580821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000" y="79970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1736" y="2044122"/>
            <a:ext cx="9690265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Existing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healthcare institutions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will 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slowly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be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crushed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as new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business </a:t>
            </a:r>
            <a:r>
              <a:rPr sz="2000" b="1" spc="-95" dirty="0">
                <a:solidFill>
                  <a:srgbClr val="EE3124"/>
                </a:solidFill>
                <a:latin typeface="Aaux Pro"/>
                <a:cs typeface="Aaux Pro"/>
              </a:rPr>
              <a:t>models 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with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better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and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more </a:t>
            </a:r>
            <a:r>
              <a:rPr sz="2000" b="1" spc="-100" dirty="0">
                <a:solidFill>
                  <a:srgbClr val="EE3124"/>
                </a:solidFill>
                <a:latin typeface="Aaux Pro"/>
                <a:cs typeface="Aaux Pro"/>
              </a:rPr>
              <a:t>efficient 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care emerge.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Thousands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startups,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as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well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as 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today’s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data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giants (Google, Apple,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Microsoft,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SAP, IBM,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Alibaba, Tencent, etc.)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have 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entered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this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lucrative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multi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trillion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$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healthcare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industry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with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new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business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models</a:t>
            </a:r>
            <a:r>
              <a:rPr sz="2000" b="0" spc="-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that  dematerialize, demonetize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democratize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today’s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bureaucratic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inefficient</a:t>
            </a:r>
            <a:r>
              <a:rPr sz="2000" b="0" spc="-27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system</a:t>
            </a:r>
            <a:endParaRPr sz="2000" dirty="0">
              <a:latin typeface="Aaux Pro Light"/>
              <a:cs typeface="Aaux Pro Light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Biometric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sensing 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(wearables)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and </a:t>
            </a:r>
            <a:r>
              <a:rPr sz="2000" b="1" spc="-40" dirty="0">
                <a:solidFill>
                  <a:srgbClr val="EE3124"/>
                </a:solidFill>
                <a:latin typeface="Aaux Pro"/>
                <a:cs typeface="Aaux Pro"/>
              </a:rPr>
              <a:t>AI 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are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exponential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enablers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of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managed 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care. 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Large-scale whole genomic sequencing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and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machine learning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allows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us to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better  understand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the root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cause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cancer, heart disease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neurodegenerative disease 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 what can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be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done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about</a:t>
            </a:r>
            <a:r>
              <a:rPr sz="2000" b="0" spc="-34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it</a:t>
            </a:r>
            <a:endParaRPr sz="2000" dirty="0">
              <a:latin typeface="Aaux Pro Light"/>
              <a:cs typeface="Aaux Pro Light"/>
            </a:endParaRPr>
          </a:p>
          <a:p>
            <a:pPr marL="12700" marR="564515">
              <a:lnSpc>
                <a:spcPct val="100000"/>
              </a:lnSpc>
              <a:spcBef>
                <a:spcPts val="1135"/>
              </a:spcBef>
            </a:pP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Robotic </a:t>
            </a:r>
            <a:r>
              <a:rPr sz="2000" b="1" spc="-95" dirty="0">
                <a:solidFill>
                  <a:srgbClr val="EE3124"/>
                </a:solidFill>
                <a:latin typeface="Aaux Pro"/>
                <a:cs typeface="Aaux Pro"/>
              </a:rPr>
              <a:t>surgeons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can carry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out </a:t>
            </a:r>
            <a:r>
              <a:rPr sz="2000" b="1" spc="-70" dirty="0">
                <a:solidFill>
                  <a:srgbClr val="EE3124"/>
                </a:solidFill>
                <a:latin typeface="Aaux Pro"/>
                <a:cs typeface="Aaux Pro"/>
              </a:rPr>
              <a:t>an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autonomous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surgical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procedure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perfectly 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(every time)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for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pennies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on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the</a:t>
            </a:r>
            <a:r>
              <a:rPr sz="2000" b="0" spc="-33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dollar</a:t>
            </a:r>
            <a:endParaRPr sz="2000" dirty="0">
              <a:latin typeface="Aaux Pro Light"/>
              <a:cs typeface="Aaux Pro Light"/>
            </a:endParaRPr>
          </a:p>
          <a:p>
            <a:pPr marL="12700" marR="469900">
              <a:lnSpc>
                <a:spcPct val="100000"/>
              </a:lnSpc>
              <a:spcBef>
                <a:spcPts val="1135"/>
              </a:spcBef>
            </a:pP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Each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us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will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be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able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to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regrow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40" dirty="0">
                <a:solidFill>
                  <a:srgbClr val="EE3124"/>
                </a:solidFill>
                <a:latin typeface="Aaux Pro"/>
                <a:cs typeface="Aaux Pro"/>
              </a:rPr>
              <a:t>a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heart,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70" dirty="0">
                <a:solidFill>
                  <a:srgbClr val="EE3124"/>
                </a:solidFill>
                <a:latin typeface="Aaux Pro"/>
                <a:cs typeface="Aaux Pro"/>
              </a:rPr>
              <a:t>liver,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lung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1" spc="-75" dirty="0">
                <a:solidFill>
                  <a:srgbClr val="EE3124"/>
                </a:solidFill>
                <a:latin typeface="Aaux Pro"/>
                <a:cs typeface="Aaux Pro"/>
              </a:rPr>
              <a:t>or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kidney</a:t>
            </a:r>
            <a:r>
              <a:rPr sz="2000" b="1" spc="-14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when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we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need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it, 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instead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waiting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for the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donor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to</a:t>
            </a:r>
            <a:r>
              <a:rPr sz="2000" b="0" spc="-3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die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4426" y="1104417"/>
            <a:ext cx="968757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10" dirty="0">
                <a:solidFill>
                  <a:srgbClr val="EE3124"/>
                </a:solidFill>
              </a:rPr>
              <a:t>The </a:t>
            </a:r>
            <a:r>
              <a:rPr sz="4800" spc="-195" dirty="0">
                <a:solidFill>
                  <a:srgbClr val="EE3124"/>
                </a:solidFill>
              </a:rPr>
              <a:t>Future </a:t>
            </a:r>
            <a:r>
              <a:rPr sz="4800" spc="-130" dirty="0">
                <a:solidFill>
                  <a:srgbClr val="EE3124"/>
                </a:solidFill>
              </a:rPr>
              <a:t>of </a:t>
            </a:r>
            <a:r>
              <a:rPr sz="4800" spc="-190" dirty="0">
                <a:solidFill>
                  <a:srgbClr val="EE3124"/>
                </a:solidFill>
              </a:rPr>
              <a:t>Healthcare </a:t>
            </a:r>
            <a:r>
              <a:rPr sz="4800" spc="-114" dirty="0">
                <a:solidFill>
                  <a:srgbClr val="EE3124"/>
                </a:solidFill>
              </a:rPr>
              <a:t>in </a:t>
            </a:r>
            <a:r>
              <a:rPr sz="4800" dirty="0">
                <a:solidFill>
                  <a:srgbClr val="EE3124"/>
                </a:solidFill>
              </a:rPr>
              <a:t>a</a:t>
            </a:r>
            <a:r>
              <a:rPr sz="4800" spc="-520" dirty="0">
                <a:solidFill>
                  <a:srgbClr val="EE3124"/>
                </a:solidFill>
              </a:rPr>
              <a:t> </a:t>
            </a:r>
            <a:r>
              <a:rPr sz="4800" spc="-170" dirty="0">
                <a:solidFill>
                  <a:srgbClr val="EE3124"/>
                </a:solidFill>
              </a:rPr>
              <a:t>Nutshel</a:t>
            </a:r>
            <a:endParaRPr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" y="10604"/>
            <a:ext cx="10686008" cy="800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666" y="27823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15" y="352760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" y="352755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859" y="352755"/>
            <a:ext cx="160477" cy="1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4149" y="278237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92" y="352145"/>
            <a:ext cx="191531" cy="19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737" y="580821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000" y="79970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4426" y="2103644"/>
            <a:ext cx="9687576" cy="3345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48895" indent="-35941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Enhanced </a:t>
            </a:r>
            <a:r>
              <a:rPr sz="2000" b="1" spc="-65" dirty="0">
                <a:solidFill>
                  <a:srgbClr val="EE3124"/>
                </a:solidFill>
                <a:latin typeface="Aaux Pro"/>
                <a:cs typeface="Aaux Pro"/>
              </a:rPr>
              <a:t>EMR: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Digitalisation,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Big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Data,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AI,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Cloud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Medicine, Augmented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Reality</a:t>
            </a:r>
            <a:r>
              <a:rPr sz="2000" b="0" spc="-35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in 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OR,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Tele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&amp;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Mhealth,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Sensor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Medicine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&amp;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Home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Care</a:t>
            </a:r>
            <a:endParaRPr sz="2000" dirty="0">
              <a:latin typeface="Aaux Pro Light"/>
              <a:cs typeface="Aaux Pro Light"/>
            </a:endParaRPr>
          </a:p>
          <a:p>
            <a:pPr marL="372110" marR="890905" indent="-359410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372110" algn="l"/>
                <a:tab pos="372745" algn="l"/>
              </a:tabLst>
            </a:pP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Genomics: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All-Sequencing, Bio-Informatics, Integration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Genomic</a:t>
            </a:r>
            <a:r>
              <a:rPr sz="2000" b="0" spc="-2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Data 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in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personal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EMR,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Targeted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Personalised Medicine, empowerment</a:t>
            </a:r>
            <a:r>
              <a:rPr sz="2000" b="0" spc="-3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of</a:t>
            </a:r>
            <a:endParaRPr sz="2000" dirty="0">
              <a:latin typeface="Aaux Pro Light"/>
              <a:cs typeface="Aaux Pro Light"/>
            </a:endParaRPr>
          </a:p>
          <a:p>
            <a:pPr marL="372110">
              <a:lnSpc>
                <a:spcPct val="100000"/>
              </a:lnSpc>
            </a:pP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Pharmacogenetics,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Genome Editing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Techniques, Non-Invasive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Cancer</a:t>
            </a:r>
            <a:r>
              <a:rPr sz="2000" b="0" spc="-254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Screening</a:t>
            </a:r>
            <a:endParaRPr sz="2000" dirty="0">
              <a:latin typeface="Aaux Pro Light"/>
              <a:cs typeface="Aaux Pro Light"/>
            </a:endParaRPr>
          </a:p>
          <a:p>
            <a:pPr marL="372110" indent="-359410">
              <a:lnSpc>
                <a:spcPct val="100000"/>
              </a:lnSpc>
              <a:spcBef>
                <a:spcPts val="1135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Nanomedicine: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Drug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Delivery, Theranostics, Nanobiosensors,</a:t>
            </a:r>
            <a:r>
              <a:rPr sz="2000" b="0" spc="-24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Nanobots</a:t>
            </a:r>
            <a:endParaRPr sz="2000" dirty="0">
              <a:latin typeface="Aaux Pro Light"/>
              <a:cs typeface="Aaux Pro Light"/>
            </a:endParaRPr>
          </a:p>
          <a:p>
            <a:pPr marL="372110" indent="-359410">
              <a:lnSpc>
                <a:spcPct val="100000"/>
              </a:lnSpc>
              <a:spcBef>
                <a:spcPts val="1135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Medical </a:t>
            </a:r>
            <a:r>
              <a:rPr sz="2000" b="1" spc="-90" dirty="0">
                <a:solidFill>
                  <a:srgbClr val="EE3124"/>
                </a:solidFill>
                <a:latin typeface="Aaux Pro"/>
                <a:cs typeface="Aaux Pro"/>
              </a:rPr>
              <a:t>Robotics</a:t>
            </a:r>
            <a:endParaRPr sz="2000" dirty="0">
              <a:latin typeface="Aaux Pro"/>
              <a:cs typeface="Aaux Pro"/>
            </a:endParaRPr>
          </a:p>
          <a:p>
            <a:pPr marL="372110" marR="5080" indent="-359410">
              <a:lnSpc>
                <a:spcPct val="100000"/>
              </a:lnSpc>
              <a:spcBef>
                <a:spcPts val="1135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sz="2000" b="1" spc="-85" dirty="0">
                <a:solidFill>
                  <a:srgbClr val="EE3124"/>
                </a:solidFill>
                <a:latin typeface="Aaux Pro"/>
                <a:cs typeface="Aaux Pro"/>
              </a:rPr>
              <a:t>Regenerative</a:t>
            </a:r>
            <a:r>
              <a:rPr sz="2000" b="1" spc="-80" dirty="0">
                <a:solidFill>
                  <a:srgbClr val="EE3124"/>
                </a:solidFill>
                <a:latin typeface="Aaux Pro"/>
                <a:cs typeface="Aaux Pro"/>
              </a:rPr>
              <a:t> Medicine:</a:t>
            </a:r>
            <a:r>
              <a:rPr sz="2000" b="1" spc="-140" dirty="0">
                <a:solidFill>
                  <a:srgbClr val="EE3124"/>
                </a:solidFill>
                <a:latin typeface="Aaux Pro"/>
                <a:cs typeface="Aaux Pro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Cell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Therapy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&amp;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Gene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Therapy,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Stem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Cell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therapy,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Tissue  Regeneration,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Bio-printing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4426" y="1104417"/>
            <a:ext cx="8394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0" dirty="0">
                <a:solidFill>
                  <a:srgbClr val="EE3124"/>
                </a:solidFill>
              </a:rPr>
              <a:t>Megatrends </a:t>
            </a:r>
            <a:r>
              <a:rPr sz="4400" spc="-114" dirty="0">
                <a:solidFill>
                  <a:srgbClr val="EE3124"/>
                </a:solidFill>
              </a:rPr>
              <a:t>in </a:t>
            </a:r>
            <a:r>
              <a:rPr sz="4400" spc="-190" dirty="0">
                <a:solidFill>
                  <a:srgbClr val="EE3124"/>
                </a:solidFill>
              </a:rPr>
              <a:t>Healthcare</a:t>
            </a:r>
            <a:r>
              <a:rPr sz="4400" spc="-330" dirty="0">
                <a:solidFill>
                  <a:srgbClr val="EE3124"/>
                </a:solidFill>
              </a:rPr>
              <a:t> </a:t>
            </a:r>
            <a:r>
              <a:rPr sz="4400" spc="-160" dirty="0">
                <a:solidFill>
                  <a:srgbClr val="EE3124"/>
                </a:solidFill>
              </a:rPr>
              <a:t>Explained</a:t>
            </a:r>
            <a:endParaRPr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" y="10604"/>
            <a:ext cx="10686008" cy="8008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666" y="27823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4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15" y="352760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" y="352755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859" y="352755"/>
            <a:ext cx="160477" cy="1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4149" y="278237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92" y="352145"/>
            <a:ext cx="191531" cy="19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737" y="580821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92"/>
                </a:moveTo>
                <a:lnTo>
                  <a:pt x="0" y="5092"/>
                </a:lnTo>
                <a:lnTo>
                  <a:pt x="0" y="96037"/>
                </a:lnTo>
                <a:lnTo>
                  <a:pt x="9232" y="96037"/>
                </a:lnTo>
                <a:lnTo>
                  <a:pt x="9232" y="5092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68"/>
                </a:lnTo>
                <a:lnTo>
                  <a:pt x="35585" y="96037"/>
                </a:lnTo>
                <a:lnTo>
                  <a:pt x="48475" y="96037"/>
                </a:lnTo>
                <a:lnTo>
                  <a:pt x="48475" y="87452"/>
                </a:lnTo>
                <a:lnTo>
                  <a:pt x="42354" y="87452"/>
                </a:lnTo>
                <a:lnTo>
                  <a:pt x="40259" y="87325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81"/>
                </a:moveTo>
                <a:lnTo>
                  <a:pt x="23202" y="32981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81"/>
                </a:lnTo>
                <a:close/>
              </a:path>
              <a:path w="960119" h="97790">
                <a:moveTo>
                  <a:pt x="40259" y="14604"/>
                </a:moveTo>
                <a:lnTo>
                  <a:pt x="31813" y="14604"/>
                </a:lnTo>
                <a:lnTo>
                  <a:pt x="31813" y="32981"/>
                </a:lnTo>
                <a:lnTo>
                  <a:pt x="40259" y="32981"/>
                </a:lnTo>
                <a:lnTo>
                  <a:pt x="40259" y="14604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49"/>
                </a:lnTo>
                <a:lnTo>
                  <a:pt x="63004" y="24752"/>
                </a:lnTo>
                <a:lnTo>
                  <a:pt x="72898" y="24752"/>
                </a:lnTo>
                <a:lnTo>
                  <a:pt x="72898" y="2349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35"/>
                </a:lnTo>
                <a:lnTo>
                  <a:pt x="86451" y="87574"/>
                </a:lnTo>
                <a:lnTo>
                  <a:pt x="92125" y="93090"/>
                </a:lnTo>
                <a:lnTo>
                  <a:pt x="99562" y="96140"/>
                </a:lnTo>
                <a:lnTo>
                  <a:pt x="108546" y="97078"/>
                </a:lnTo>
                <a:lnTo>
                  <a:pt x="117069" y="95885"/>
                </a:lnTo>
                <a:lnTo>
                  <a:pt x="124639" y="92311"/>
                </a:lnTo>
                <a:lnTo>
                  <a:pt x="127889" y="88747"/>
                </a:lnTo>
                <a:lnTo>
                  <a:pt x="99542" y="88747"/>
                </a:lnTo>
                <a:lnTo>
                  <a:pt x="93675" y="85623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6"/>
                </a:lnTo>
                <a:lnTo>
                  <a:pt x="91867" y="36014"/>
                </a:lnTo>
                <a:lnTo>
                  <a:pt x="86788" y="41325"/>
                </a:lnTo>
                <a:lnTo>
                  <a:pt x="84836" y="48996"/>
                </a:lnTo>
                <a:lnTo>
                  <a:pt x="90862" y="60870"/>
                </a:lnTo>
                <a:lnTo>
                  <a:pt x="104120" y="65974"/>
                </a:lnTo>
                <a:lnTo>
                  <a:pt x="117379" y="69858"/>
                </a:lnTo>
                <a:lnTo>
                  <a:pt x="123405" y="78066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89" y="88747"/>
                </a:lnTo>
                <a:lnTo>
                  <a:pt x="130058" y="86368"/>
                </a:lnTo>
                <a:lnTo>
                  <a:pt x="132130" y="78066"/>
                </a:lnTo>
                <a:lnTo>
                  <a:pt x="126102" y="65236"/>
                </a:lnTo>
                <a:lnTo>
                  <a:pt x="112839" y="59421"/>
                </a:lnTo>
                <a:lnTo>
                  <a:pt x="99576" y="55662"/>
                </a:lnTo>
                <a:lnTo>
                  <a:pt x="93548" y="48996"/>
                </a:lnTo>
                <a:lnTo>
                  <a:pt x="93548" y="42341"/>
                </a:lnTo>
                <a:lnTo>
                  <a:pt x="101371" y="40385"/>
                </a:lnTo>
                <a:lnTo>
                  <a:pt x="126764" y="40385"/>
                </a:lnTo>
                <a:lnTo>
                  <a:pt x="126074" y="39343"/>
                </a:lnTo>
                <a:lnTo>
                  <a:pt x="120767" y="35067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4" y="40385"/>
                </a:moveTo>
                <a:lnTo>
                  <a:pt x="114287" y="40385"/>
                </a:lnTo>
                <a:lnTo>
                  <a:pt x="119113" y="42468"/>
                </a:lnTo>
                <a:lnTo>
                  <a:pt x="122491" y="49517"/>
                </a:lnTo>
                <a:lnTo>
                  <a:pt x="130302" y="45732"/>
                </a:lnTo>
                <a:lnTo>
                  <a:pt x="126764" y="40385"/>
                </a:lnTo>
                <a:close/>
              </a:path>
              <a:path w="960119" h="97790">
                <a:moveTo>
                  <a:pt x="226330" y="40652"/>
                </a:moveTo>
                <a:lnTo>
                  <a:pt x="213918" y="40652"/>
                </a:lnTo>
                <a:lnTo>
                  <a:pt x="221221" y="43383"/>
                </a:lnTo>
                <a:lnTo>
                  <a:pt x="221221" y="57086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1"/>
                </a:lnTo>
                <a:lnTo>
                  <a:pt x="188866" y="64308"/>
                </a:lnTo>
                <a:lnTo>
                  <a:pt x="184243" y="70285"/>
                </a:lnTo>
                <a:lnTo>
                  <a:pt x="182524" y="78320"/>
                </a:lnTo>
                <a:lnTo>
                  <a:pt x="184298" y="86129"/>
                </a:lnTo>
                <a:lnTo>
                  <a:pt x="189033" y="92138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38"/>
                </a:lnTo>
                <a:lnTo>
                  <a:pt x="230915" y="92138"/>
                </a:lnTo>
                <a:lnTo>
                  <a:pt x="229852" y="88887"/>
                </a:lnTo>
                <a:lnTo>
                  <a:pt x="197624" y="88887"/>
                </a:lnTo>
                <a:lnTo>
                  <a:pt x="191236" y="84835"/>
                </a:lnTo>
                <a:lnTo>
                  <a:pt x="191236" y="71666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79"/>
                </a:lnTo>
                <a:lnTo>
                  <a:pt x="221221" y="65938"/>
                </a:lnTo>
                <a:lnTo>
                  <a:pt x="229806" y="65938"/>
                </a:lnTo>
                <a:lnTo>
                  <a:pt x="229806" y="50431"/>
                </a:lnTo>
                <a:lnTo>
                  <a:pt x="227950" y="42558"/>
                </a:lnTo>
                <a:lnTo>
                  <a:pt x="226330" y="40652"/>
                </a:lnTo>
                <a:close/>
              </a:path>
              <a:path w="960119" h="97790">
                <a:moveTo>
                  <a:pt x="230915" y="92138"/>
                </a:moveTo>
                <a:lnTo>
                  <a:pt x="221881" y="92138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5" y="92138"/>
                </a:lnTo>
                <a:close/>
              </a:path>
              <a:path w="960119" h="97790">
                <a:moveTo>
                  <a:pt x="229806" y="65938"/>
                </a:moveTo>
                <a:lnTo>
                  <a:pt x="221221" y="65938"/>
                </a:lnTo>
                <a:lnTo>
                  <a:pt x="221221" y="82626"/>
                </a:lnTo>
                <a:lnTo>
                  <a:pt x="216014" y="87312"/>
                </a:lnTo>
                <a:lnTo>
                  <a:pt x="210667" y="88887"/>
                </a:lnTo>
                <a:lnTo>
                  <a:pt x="229852" y="88887"/>
                </a:lnTo>
                <a:lnTo>
                  <a:pt x="229806" y="65938"/>
                </a:lnTo>
                <a:close/>
              </a:path>
              <a:path w="960119" h="97790">
                <a:moveTo>
                  <a:pt x="208191" y="32067"/>
                </a:moveTo>
                <a:lnTo>
                  <a:pt x="200397" y="32911"/>
                </a:lnTo>
                <a:lnTo>
                  <a:pt x="193682" y="35598"/>
                </a:lnTo>
                <a:lnTo>
                  <a:pt x="188390" y="40361"/>
                </a:lnTo>
                <a:lnTo>
                  <a:pt x="184861" y="47434"/>
                </a:lnTo>
                <a:lnTo>
                  <a:pt x="192798" y="50431"/>
                </a:lnTo>
                <a:lnTo>
                  <a:pt x="195021" y="43256"/>
                </a:lnTo>
                <a:lnTo>
                  <a:pt x="201015" y="40652"/>
                </a:lnTo>
                <a:lnTo>
                  <a:pt x="226330" y="40652"/>
                </a:lnTo>
                <a:lnTo>
                  <a:pt x="223056" y="36801"/>
                </a:lnTo>
                <a:lnTo>
                  <a:pt x="216133" y="33268"/>
                </a:lnTo>
                <a:lnTo>
                  <a:pt x="208191" y="32067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37"/>
                </a:lnTo>
                <a:lnTo>
                  <a:pt x="294259" y="96037"/>
                </a:lnTo>
                <a:lnTo>
                  <a:pt x="294259" y="48082"/>
                </a:lnTo>
                <a:lnTo>
                  <a:pt x="300266" y="40258"/>
                </a:lnTo>
                <a:lnTo>
                  <a:pt x="326614" y="40258"/>
                </a:lnTo>
                <a:lnTo>
                  <a:pt x="325279" y="38049"/>
                </a:lnTo>
                <a:lnTo>
                  <a:pt x="294259" y="38049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14" y="40258"/>
                </a:moveTo>
                <a:lnTo>
                  <a:pt x="318389" y="40258"/>
                </a:lnTo>
                <a:lnTo>
                  <a:pt x="323469" y="47815"/>
                </a:lnTo>
                <a:lnTo>
                  <a:pt x="323469" y="96037"/>
                </a:lnTo>
                <a:lnTo>
                  <a:pt x="332054" y="96037"/>
                </a:lnTo>
                <a:lnTo>
                  <a:pt x="332054" y="48729"/>
                </a:lnTo>
                <a:lnTo>
                  <a:pt x="335917" y="41948"/>
                </a:lnTo>
                <a:lnTo>
                  <a:pt x="327634" y="41948"/>
                </a:lnTo>
                <a:lnTo>
                  <a:pt x="326614" y="40258"/>
                </a:lnTo>
                <a:close/>
              </a:path>
              <a:path w="960119" h="97790">
                <a:moveTo>
                  <a:pt x="364239" y="40258"/>
                </a:moveTo>
                <a:lnTo>
                  <a:pt x="356311" y="40258"/>
                </a:lnTo>
                <a:lnTo>
                  <a:pt x="361137" y="48082"/>
                </a:lnTo>
                <a:lnTo>
                  <a:pt x="361137" y="96037"/>
                </a:lnTo>
                <a:lnTo>
                  <a:pt x="369849" y="96037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9" y="40258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7" y="41948"/>
                </a:lnTo>
                <a:lnTo>
                  <a:pt x="336880" y="40258"/>
                </a:lnTo>
                <a:lnTo>
                  <a:pt x="364239" y="40258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49"/>
                </a:lnTo>
                <a:lnTo>
                  <a:pt x="325279" y="38049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52"/>
                </a:moveTo>
                <a:lnTo>
                  <a:pt x="414845" y="40652"/>
                </a:lnTo>
                <a:lnTo>
                  <a:pt x="422148" y="43383"/>
                </a:lnTo>
                <a:lnTo>
                  <a:pt x="422148" y="57086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1"/>
                </a:lnTo>
                <a:lnTo>
                  <a:pt x="389786" y="64308"/>
                </a:lnTo>
                <a:lnTo>
                  <a:pt x="385159" y="70285"/>
                </a:lnTo>
                <a:lnTo>
                  <a:pt x="383438" y="78320"/>
                </a:lnTo>
                <a:lnTo>
                  <a:pt x="385214" y="86129"/>
                </a:lnTo>
                <a:lnTo>
                  <a:pt x="389953" y="92138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38"/>
                </a:lnTo>
                <a:lnTo>
                  <a:pt x="431841" y="92138"/>
                </a:lnTo>
                <a:lnTo>
                  <a:pt x="430778" y="88887"/>
                </a:lnTo>
                <a:lnTo>
                  <a:pt x="398551" y="88887"/>
                </a:lnTo>
                <a:lnTo>
                  <a:pt x="392163" y="84835"/>
                </a:lnTo>
                <a:lnTo>
                  <a:pt x="392163" y="71666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79"/>
                </a:lnTo>
                <a:lnTo>
                  <a:pt x="422148" y="65938"/>
                </a:lnTo>
                <a:lnTo>
                  <a:pt x="430733" y="65938"/>
                </a:lnTo>
                <a:lnTo>
                  <a:pt x="430733" y="50431"/>
                </a:lnTo>
                <a:lnTo>
                  <a:pt x="428877" y="42558"/>
                </a:lnTo>
                <a:lnTo>
                  <a:pt x="427256" y="40652"/>
                </a:lnTo>
                <a:close/>
              </a:path>
              <a:path w="960119" h="97790">
                <a:moveTo>
                  <a:pt x="431841" y="92138"/>
                </a:moveTo>
                <a:lnTo>
                  <a:pt x="422795" y="92138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41" y="92138"/>
                </a:lnTo>
                <a:close/>
              </a:path>
              <a:path w="960119" h="97790">
                <a:moveTo>
                  <a:pt x="430733" y="65938"/>
                </a:moveTo>
                <a:lnTo>
                  <a:pt x="422148" y="65938"/>
                </a:lnTo>
                <a:lnTo>
                  <a:pt x="422148" y="82626"/>
                </a:lnTo>
                <a:lnTo>
                  <a:pt x="416928" y="87312"/>
                </a:lnTo>
                <a:lnTo>
                  <a:pt x="411581" y="88887"/>
                </a:lnTo>
                <a:lnTo>
                  <a:pt x="430778" y="88887"/>
                </a:lnTo>
                <a:lnTo>
                  <a:pt x="430733" y="65938"/>
                </a:lnTo>
                <a:close/>
              </a:path>
              <a:path w="960119" h="97790">
                <a:moveTo>
                  <a:pt x="409105" y="32067"/>
                </a:moveTo>
                <a:lnTo>
                  <a:pt x="401318" y="32911"/>
                </a:lnTo>
                <a:lnTo>
                  <a:pt x="394608" y="35598"/>
                </a:lnTo>
                <a:lnTo>
                  <a:pt x="389316" y="40361"/>
                </a:lnTo>
                <a:lnTo>
                  <a:pt x="385787" y="47434"/>
                </a:lnTo>
                <a:lnTo>
                  <a:pt x="393725" y="50431"/>
                </a:lnTo>
                <a:lnTo>
                  <a:pt x="395935" y="43256"/>
                </a:lnTo>
                <a:lnTo>
                  <a:pt x="401942" y="40652"/>
                </a:lnTo>
                <a:lnTo>
                  <a:pt x="427256" y="40652"/>
                </a:lnTo>
                <a:lnTo>
                  <a:pt x="423981" y="36801"/>
                </a:lnTo>
                <a:lnTo>
                  <a:pt x="417054" y="33268"/>
                </a:lnTo>
                <a:lnTo>
                  <a:pt x="409105" y="32067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68"/>
                </a:lnTo>
                <a:lnTo>
                  <a:pt x="455079" y="96037"/>
                </a:lnTo>
                <a:lnTo>
                  <a:pt x="467982" y="96037"/>
                </a:lnTo>
                <a:lnTo>
                  <a:pt x="467982" y="87452"/>
                </a:lnTo>
                <a:lnTo>
                  <a:pt x="461848" y="87452"/>
                </a:lnTo>
                <a:lnTo>
                  <a:pt x="459765" y="87325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81"/>
                </a:moveTo>
                <a:lnTo>
                  <a:pt x="442709" y="32981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81"/>
                </a:lnTo>
                <a:close/>
              </a:path>
              <a:path w="960119" h="97790">
                <a:moveTo>
                  <a:pt x="459765" y="14604"/>
                </a:moveTo>
                <a:lnTo>
                  <a:pt x="451307" y="14604"/>
                </a:lnTo>
                <a:lnTo>
                  <a:pt x="451307" y="32981"/>
                </a:lnTo>
                <a:lnTo>
                  <a:pt x="459765" y="32981"/>
                </a:lnTo>
                <a:lnTo>
                  <a:pt x="459765" y="14604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68"/>
                </a:lnTo>
                <a:lnTo>
                  <a:pt x="493585" y="96037"/>
                </a:lnTo>
                <a:lnTo>
                  <a:pt x="506476" y="96037"/>
                </a:lnTo>
                <a:lnTo>
                  <a:pt x="506476" y="87452"/>
                </a:lnTo>
                <a:lnTo>
                  <a:pt x="500354" y="87452"/>
                </a:lnTo>
                <a:lnTo>
                  <a:pt x="498259" y="87325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81"/>
                </a:moveTo>
                <a:lnTo>
                  <a:pt x="481203" y="32981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81"/>
                </a:lnTo>
                <a:close/>
              </a:path>
              <a:path w="960119" h="97790">
                <a:moveTo>
                  <a:pt x="498259" y="14604"/>
                </a:moveTo>
                <a:lnTo>
                  <a:pt x="489813" y="14604"/>
                </a:lnTo>
                <a:lnTo>
                  <a:pt x="489813" y="32981"/>
                </a:lnTo>
                <a:lnTo>
                  <a:pt x="498259" y="32981"/>
                </a:lnTo>
                <a:lnTo>
                  <a:pt x="498259" y="14604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11"/>
                </a:lnTo>
                <a:lnTo>
                  <a:pt x="519527" y="52319"/>
                </a:lnTo>
                <a:lnTo>
                  <a:pt x="518045" y="64897"/>
                </a:lnTo>
                <a:lnTo>
                  <a:pt x="519601" y="77810"/>
                </a:lnTo>
                <a:lnTo>
                  <a:pt x="524538" y="88042"/>
                </a:lnTo>
                <a:lnTo>
                  <a:pt x="533261" y="94779"/>
                </a:lnTo>
                <a:lnTo>
                  <a:pt x="546176" y="97205"/>
                </a:lnTo>
                <a:lnTo>
                  <a:pt x="555040" y="97205"/>
                </a:lnTo>
                <a:lnTo>
                  <a:pt x="562864" y="94348"/>
                </a:lnTo>
                <a:lnTo>
                  <a:pt x="567221" y="88747"/>
                </a:lnTo>
                <a:lnTo>
                  <a:pt x="546176" y="88747"/>
                </a:lnTo>
                <a:lnTo>
                  <a:pt x="537462" y="87224"/>
                </a:lnTo>
                <a:lnTo>
                  <a:pt x="531485" y="82913"/>
                </a:lnTo>
                <a:lnTo>
                  <a:pt x="527998" y="76204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99"/>
                </a:lnTo>
                <a:lnTo>
                  <a:pt x="569173" y="59042"/>
                </a:lnTo>
                <a:lnTo>
                  <a:pt x="527024" y="59042"/>
                </a:lnTo>
                <a:lnTo>
                  <a:pt x="528607" y="51503"/>
                </a:lnTo>
                <a:lnTo>
                  <a:pt x="532058" y="45604"/>
                </a:lnTo>
                <a:lnTo>
                  <a:pt x="537488" y="41759"/>
                </a:lnTo>
                <a:lnTo>
                  <a:pt x="545007" y="40385"/>
                </a:lnTo>
                <a:lnTo>
                  <a:pt x="563145" y="40385"/>
                </a:lnTo>
                <a:lnTo>
                  <a:pt x="556220" y="34392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410"/>
                </a:lnTo>
                <a:lnTo>
                  <a:pt x="552310" y="88747"/>
                </a:lnTo>
                <a:lnTo>
                  <a:pt x="567221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45" y="40385"/>
                </a:moveTo>
                <a:lnTo>
                  <a:pt x="556082" y="40385"/>
                </a:lnTo>
                <a:lnTo>
                  <a:pt x="560260" y="48996"/>
                </a:lnTo>
                <a:lnTo>
                  <a:pt x="560781" y="59042"/>
                </a:lnTo>
                <a:lnTo>
                  <a:pt x="569173" y="59042"/>
                </a:lnTo>
                <a:lnTo>
                  <a:pt x="568187" y="50562"/>
                </a:lnTo>
                <a:lnTo>
                  <a:pt x="563853" y="40998"/>
                </a:lnTo>
                <a:lnTo>
                  <a:pt x="563145" y="40385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37"/>
                </a:lnTo>
                <a:lnTo>
                  <a:pt x="592886" y="96037"/>
                </a:lnTo>
                <a:lnTo>
                  <a:pt x="592886" y="44945"/>
                </a:lnTo>
                <a:lnTo>
                  <a:pt x="600570" y="40258"/>
                </a:lnTo>
                <a:lnTo>
                  <a:pt x="618219" y="40258"/>
                </a:lnTo>
                <a:lnTo>
                  <a:pt x="619426" y="37655"/>
                </a:lnTo>
                <a:lnTo>
                  <a:pt x="592886" y="37655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58"/>
                </a:moveTo>
                <a:lnTo>
                  <a:pt x="611263" y="40258"/>
                </a:lnTo>
                <a:lnTo>
                  <a:pt x="614514" y="41033"/>
                </a:lnTo>
                <a:lnTo>
                  <a:pt x="617131" y="42608"/>
                </a:lnTo>
                <a:lnTo>
                  <a:pt x="618219" y="40258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55"/>
                </a:lnTo>
                <a:lnTo>
                  <a:pt x="619426" y="37655"/>
                </a:lnTo>
                <a:lnTo>
                  <a:pt x="620509" y="35318"/>
                </a:lnTo>
                <a:lnTo>
                  <a:pt x="617651" y="32715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8"/>
                </a:lnTo>
                <a:lnTo>
                  <a:pt x="676251" y="41535"/>
                </a:lnTo>
                <a:lnTo>
                  <a:pt x="671835" y="51933"/>
                </a:lnTo>
                <a:lnTo>
                  <a:pt x="670521" y="64630"/>
                </a:lnTo>
                <a:lnTo>
                  <a:pt x="671835" y="77218"/>
                </a:lnTo>
                <a:lnTo>
                  <a:pt x="676251" y="87491"/>
                </a:lnTo>
                <a:lnTo>
                  <a:pt x="684479" y="94414"/>
                </a:lnTo>
                <a:lnTo>
                  <a:pt x="697229" y="96951"/>
                </a:lnTo>
                <a:lnTo>
                  <a:pt x="709959" y="94412"/>
                </a:lnTo>
                <a:lnTo>
                  <a:pt x="716938" y="88493"/>
                </a:lnTo>
                <a:lnTo>
                  <a:pt x="697103" y="88493"/>
                </a:lnTo>
                <a:lnTo>
                  <a:pt x="687870" y="86561"/>
                </a:lnTo>
                <a:lnTo>
                  <a:pt x="682444" y="81353"/>
                </a:lnTo>
                <a:lnTo>
                  <a:pt x="679879" y="73748"/>
                </a:lnTo>
                <a:lnTo>
                  <a:pt x="679234" y="64630"/>
                </a:lnTo>
                <a:lnTo>
                  <a:pt x="679879" y="55418"/>
                </a:lnTo>
                <a:lnTo>
                  <a:pt x="682444" y="47732"/>
                </a:lnTo>
                <a:lnTo>
                  <a:pt x="687870" y="42466"/>
                </a:lnTo>
                <a:lnTo>
                  <a:pt x="697103" y="40512"/>
                </a:lnTo>
                <a:lnTo>
                  <a:pt x="716964" y="40512"/>
                </a:lnTo>
                <a:lnTo>
                  <a:pt x="709959" y="34506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64" y="40512"/>
                </a:moveTo>
                <a:lnTo>
                  <a:pt x="697103" y="40512"/>
                </a:lnTo>
                <a:lnTo>
                  <a:pt x="706401" y="42466"/>
                </a:lnTo>
                <a:lnTo>
                  <a:pt x="711861" y="47732"/>
                </a:lnTo>
                <a:lnTo>
                  <a:pt x="714439" y="55418"/>
                </a:lnTo>
                <a:lnTo>
                  <a:pt x="715086" y="64630"/>
                </a:lnTo>
                <a:lnTo>
                  <a:pt x="714421" y="73748"/>
                </a:lnTo>
                <a:lnTo>
                  <a:pt x="711814" y="81353"/>
                </a:lnTo>
                <a:lnTo>
                  <a:pt x="706347" y="86561"/>
                </a:lnTo>
                <a:lnTo>
                  <a:pt x="697103" y="88493"/>
                </a:lnTo>
                <a:lnTo>
                  <a:pt x="716938" y="88493"/>
                </a:lnTo>
                <a:lnTo>
                  <a:pt x="718138" y="87476"/>
                </a:lnTo>
                <a:lnTo>
                  <a:pt x="722506" y="77165"/>
                </a:lnTo>
                <a:lnTo>
                  <a:pt x="723798" y="64503"/>
                </a:lnTo>
                <a:lnTo>
                  <a:pt x="722506" y="51880"/>
                </a:lnTo>
                <a:lnTo>
                  <a:pt x="718138" y="41519"/>
                </a:lnTo>
                <a:lnTo>
                  <a:pt x="716964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37"/>
                </a:lnTo>
                <a:lnTo>
                  <a:pt x="750163" y="96037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81"/>
                </a:moveTo>
                <a:lnTo>
                  <a:pt x="735584" y="32981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81"/>
                </a:lnTo>
                <a:close/>
              </a:path>
              <a:path w="960119" h="97790">
                <a:moveTo>
                  <a:pt x="765022" y="5092"/>
                </a:moveTo>
                <a:lnTo>
                  <a:pt x="754797" y="6692"/>
                </a:lnTo>
                <a:lnTo>
                  <a:pt x="747421" y="11355"/>
                </a:lnTo>
                <a:lnTo>
                  <a:pt x="742953" y="18878"/>
                </a:lnTo>
                <a:lnTo>
                  <a:pt x="741451" y="29057"/>
                </a:lnTo>
                <a:lnTo>
                  <a:pt x="741451" y="32981"/>
                </a:lnTo>
                <a:lnTo>
                  <a:pt x="750163" y="32981"/>
                </a:lnTo>
                <a:lnTo>
                  <a:pt x="750163" y="18630"/>
                </a:lnTo>
                <a:lnTo>
                  <a:pt x="754202" y="13677"/>
                </a:lnTo>
                <a:lnTo>
                  <a:pt x="765022" y="13677"/>
                </a:lnTo>
                <a:lnTo>
                  <a:pt x="765022" y="5092"/>
                </a:lnTo>
                <a:close/>
              </a:path>
              <a:path w="960119" h="97790">
                <a:moveTo>
                  <a:pt x="826096" y="5092"/>
                </a:moveTo>
                <a:lnTo>
                  <a:pt x="817245" y="5092"/>
                </a:lnTo>
                <a:lnTo>
                  <a:pt x="817245" y="90703"/>
                </a:lnTo>
                <a:lnTo>
                  <a:pt x="821931" y="96037"/>
                </a:lnTo>
                <a:lnTo>
                  <a:pt x="831697" y="96037"/>
                </a:lnTo>
                <a:lnTo>
                  <a:pt x="831697" y="87452"/>
                </a:lnTo>
                <a:lnTo>
                  <a:pt x="826617" y="87452"/>
                </a:lnTo>
                <a:lnTo>
                  <a:pt x="826096" y="85102"/>
                </a:lnTo>
                <a:lnTo>
                  <a:pt x="826096" y="5092"/>
                </a:lnTo>
                <a:close/>
              </a:path>
              <a:path w="960119" h="97790">
                <a:moveTo>
                  <a:pt x="854354" y="3784"/>
                </a:moveTo>
                <a:lnTo>
                  <a:pt x="847725" y="3784"/>
                </a:lnTo>
                <a:lnTo>
                  <a:pt x="844994" y="6515"/>
                </a:lnTo>
                <a:lnTo>
                  <a:pt x="844994" y="13030"/>
                </a:lnTo>
                <a:lnTo>
                  <a:pt x="847725" y="15760"/>
                </a:lnTo>
                <a:lnTo>
                  <a:pt x="854354" y="15760"/>
                </a:lnTo>
                <a:lnTo>
                  <a:pt x="856957" y="13030"/>
                </a:lnTo>
                <a:lnTo>
                  <a:pt x="856957" y="6515"/>
                </a:lnTo>
                <a:lnTo>
                  <a:pt x="854354" y="3784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37"/>
                </a:lnTo>
                <a:lnTo>
                  <a:pt x="855395" y="96037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37"/>
                </a:lnTo>
                <a:lnTo>
                  <a:pt x="885799" y="96037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81"/>
                </a:moveTo>
                <a:lnTo>
                  <a:pt x="871220" y="32981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81"/>
                </a:lnTo>
                <a:close/>
              </a:path>
              <a:path w="960119" h="97790">
                <a:moveTo>
                  <a:pt x="900658" y="5092"/>
                </a:moveTo>
                <a:lnTo>
                  <a:pt x="890433" y="6692"/>
                </a:lnTo>
                <a:lnTo>
                  <a:pt x="883057" y="11355"/>
                </a:lnTo>
                <a:lnTo>
                  <a:pt x="878589" y="18878"/>
                </a:lnTo>
                <a:lnTo>
                  <a:pt x="877087" y="29057"/>
                </a:lnTo>
                <a:lnTo>
                  <a:pt x="877087" y="32981"/>
                </a:lnTo>
                <a:lnTo>
                  <a:pt x="885799" y="32981"/>
                </a:lnTo>
                <a:lnTo>
                  <a:pt x="885799" y="18630"/>
                </a:lnTo>
                <a:lnTo>
                  <a:pt x="889838" y="13677"/>
                </a:lnTo>
                <a:lnTo>
                  <a:pt x="900658" y="13677"/>
                </a:lnTo>
                <a:lnTo>
                  <a:pt x="900658" y="5092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11"/>
                </a:lnTo>
                <a:lnTo>
                  <a:pt x="909862" y="52319"/>
                </a:lnTo>
                <a:lnTo>
                  <a:pt x="908380" y="64897"/>
                </a:lnTo>
                <a:lnTo>
                  <a:pt x="909934" y="77810"/>
                </a:lnTo>
                <a:lnTo>
                  <a:pt x="914868" y="88042"/>
                </a:lnTo>
                <a:lnTo>
                  <a:pt x="923591" y="94779"/>
                </a:lnTo>
                <a:lnTo>
                  <a:pt x="936510" y="97205"/>
                </a:lnTo>
                <a:lnTo>
                  <a:pt x="945375" y="97205"/>
                </a:lnTo>
                <a:lnTo>
                  <a:pt x="953185" y="94348"/>
                </a:lnTo>
                <a:lnTo>
                  <a:pt x="957543" y="88747"/>
                </a:lnTo>
                <a:lnTo>
                  <a:pt x="936510" y="88747"/>
                </a:lnTo>
                <a:lnTo>
                  <a:pt x="927795" y="87224"/>
                </a:lnTo>
                <a:lnTo>
                  <a:pt x="921815" y="82913"/>
                </a:lnTo>
                <a:lnTo>
                  <a:pt x="918328" y="76204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99"/>
                </a:lnTo>
                <a:lnTo>
                  <a:pt x="959507" y="59042"/>
                </a:lnTo>
                <a:lnTo>
                  <a:pt x="917346" y="59042"/>
                </a:lnTo>
                <a:lnTo>
                  <a:pt x="918929" y="51503"/>
                </a:lnTo>
                <a:lnTo>
                  <a:pt x="922380" y="45604"/>
                </a:lnTo>
                <a:lnTo>
                  <a:pt x="927810" y="41759"/>
                </a:lnTo>
                <a:lnTo>
                  <a:pt x="935329" y="40385"/>
                </a:lnTo>
                <a:lnTo>
                  <a:pt x="953472" y="40385"/>
                </a:lnTo>
                <a:lnTo>
                  <a:pt x="946544" y="34392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410"/>
                </a:lnTo>
                <a:lnTo>
                  <a:pt x="942632" y="88747"/>
                </a:lnTo>
                <a:lnTo>
                  <a:pt x="957543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72" y="40385"/>
                </a:moveTo>
                <a:lnTo>
                  <a:pt x="946416" y="40385"/>
                </a:lnTo>
                <a:lnTo>
                  <a:pt x="950582" y="48996"/>
                </a:lnTo>
                <a:lnTo>
                  <a:pt x="951103" y="59042"/>
                </a:lnTo>
                <a:lnTo>
                  <a:pt x="959507" y="59042"/>
                </a:lnTo>
                <a:lnTo>
                  <a:pt x="958519" y="50562"/>
                </a:lnTo>
                <a:lnTo>
                  <a:pt x="954181" y="40998"/>
                </a:lnTo>
                <a:lnTo>
                  <a:pt x="953472" y="40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000" y="79970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999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7121" y="2617033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85381" y="3009018"/>
            <a:ext cx="6324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upport</a:t>
            </a:r>
            <a:endParaRPr sz="2000">
              <a:latin typeface="Aaux Pro Light"/>
              <a:cs typeface="Aaux Pro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7121" y="3963432"/>
            <a:ext cx="191531" cy="19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7121" y="4412232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4356" y="2397894"/>
            <a:ext cx="4884044" cy="2271648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Big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Data</a:t>
            </a:r>
            <a:endParaRPr sz="2000" dirty="0">
              <a:latin typeface="Aaux Pro Light"/>
              <a:cs typeface="Aaux Pro Light"/>
            </a:endParaRPr>
          </a:p>
          <a:p>
            <a:pPr marL="12700" indent="130810">
              <a:lnSpc>
                <a:spcPct val="100000"/>
              </a:lnSpc>
              <a:spcBef>
                <a:spcPts val="1135"/>
              </a:spcBef>
              <a:buChar char="•"/>
              <a:tabLst>
                <a:tab pos="377825" algn="l"/>
              </a:tabLst>
            </a:pP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Artificial Intelligence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&amp;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Decision</a:t>
            </a:r>
            <a:r>
              <a:rPr sz="2000" b="0" spc="-27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S</a:t>
            </a:r>
            <a:endParaRPr sz="2000" dirty="0">
              <a:latin typeface="Aaux Pro Light"/>
              <a:cs typeface="Aaux Pro Light"/>
            </a:endParaRPr>
          </a:p>
          <a:p>
            <a:pPr marL="12700" marR="1781175" indent="130810">
              <a:lnSpc>
                <a:spcPct val="147200"/>
              </a:lnSpc>
              <a:spcBef>
                <a:spcPts val="5"/>
              </a:spcBef>
              <a:buChar char="•"/>
              <a:tabLst>
                <a:tab pos="377825" algn="l"/>
              </a:tabLst>
            </a:pP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Cloud</a:t>
            </a:r>
            <a:r>
              <a:rPr sz="2000" b="0" spc="-16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Medicine 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Sensor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Medicine  Augmented</a:t>
            </a:r>
            <a:r>
              <a:rPr sz="2000" b="0" spc="-13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Reality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7121" y="4861032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7121" y="5309833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64355" y="4641912"/>
            <a:ext cx="2239010" cy="92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200"/>
              </a:lnSpc>
              <a:spcBef>
                <a:spcPts val="100"/>
              </a:spcBef>
            </a:pP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Holographic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Data</a:t>
            </a:r>
            <a:r>
              <a:rPr sz="2000" b="0" spc="-1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Input  m-Health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17121" y="5758633"/>
            <a:ext cx="191531" cy="19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64357" y="5683512"/>
            <a:ext cx="28962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Telemedicine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and</a:t>
            </a:r>
            <a:r>
              <a:rPr sz="2000" b="0" spc="-16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Home-care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05364" y="2682094"/>
            <a:ext cx="5627895" cy="4192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085117" y="4941952"/>
            <a:ext cx="1931035" cy="5041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300"/>
              </a:spcBef>
              <a:buChar char="•"/>
              <a:tabLst>
                <a:tab pos="244475" algn="l"/>
                <a:tab pos="245110" algn="l"/>
              </a:tabLst>
            </a:pP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Assisted </a:t>
            </a:r>
            <a:r>
              <a:rPr sz="1400" b="0" spc="-25" dirty="0">
                <a:solidFill>
                  <a:srgbClr val="58595B"/>
                </a:solidFill>
                <a:latin typeface="Aaux Pro Light"/>
                <a:cs typeface="Aaux Pro Light"/>
              </a:rPr>
              <a:t>Image</a:t>
            </a:r>
            <a:r>
              <a:rPr sz="1400" b="0" spc="-15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analysis</a:t>
            </a:r>
            <a:endParaRPr sz="1400" dirty="0">
              <a:latin typeface="Aaux Pro Light"/>
              <a:cs typeface="Aaux Pro Light"/>
            </a:endParaRPr>
          </a:p>
          <a:p>
            <a:pPr marL="244475" indent="-231775">
              <a:lnSpc>
                <a:spcPct val="100000"/>
              </a:lnSpc>
              <a:spcBef>
                <a:spcPts val="204"/>
              </a:spcBef>
              <a:buChar char="•"/>
              <a:tabLst>
                <a:tab pos="244475" algn="l"/>
                <a:tab pos="245110" algn="l"/>
              </a:tabLst>
            </a:pP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Multi-parameter</a:t>
            </a:r>
            <a:r>
              <a:rPr sz="1400" b="0" spc="-13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analysis</a:t>
            </a:r>
            <a:endParaRPr sz="1400" dirty="0">
              <a:latin typeface="Aaux Pro Light"/>
              <a:cs typeface="Aaux Pro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44240" y="6972250"/>
            <a:ext cx="1964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100"/>
              </a:spcBef>
              <a:buChar char="•"/>
              <a:tabLst>
                <a:tab pos="244475" algn="l"/>
                <a:tab pos="245110" algn="l"/>
              </a:tabLst>
            </a:pPr>
            <a:r>
              <a:rPr sz="1400" b="0" spc="-25" dirty="0">
                <a:solidFill>
                  <a:srgbClr val="58595B"/>
                </a:solidFill>
                <a:latin typeface="Aaux Pro Light"/>
                <a:cs typeface="Aaux Pro Light"/>
              </a:rPr>
              <a:t>Large </a:t>
            </a: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population</a:t>
            </a:r>
            <a:r>
              <a:rPr sz="1400" b="0" spc="-16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14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analysis</a:t>
            </a:r>
            <a:endParaRPr sz="1400">
              <a:latin typeface="Aaux Pro Light"/>
              <a:cs typeface="Aaux Pro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77300" y="1175923"/>
            <a:ext cx="9714702" cy="10312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12700">
              <a:lnSpc>
                <a:spcPts val="3600"/>
              </a:lnSpc>
              <a:spcBef>
                <a:spcPts val="819"/>
              </a:spcBef>
            </a:pPr>
            <a:r>
              <a:rPr sz="3600" spc="-114" dirty="0">
                <a:solidFill>
                  <a:srgbClr val="EE3124"/>
                </a:solidFill>
              </a:rPr>
              <a:t>Enhanced </a:t>
            </a:r>
            <a:r>
              <a:rPr sz="3600" spc="-95" dirty="0">
                <a:solidFill>
                  <a:srgbClr val="EE3124"/>
                </a:solidFill>
              </a:rPr>
              <a:t>EMR </a:t>
            </a:r>
            <a:r>
              <a:rPr sz="3600" dirty="0">
                <a:solidFill>
                  <a:srgbClr val="EE3124"/>
                </a:solidFill>
              </a:rPr>
              <a:t>– </a:t>
            </a:r>
            <a:r>
              <a:rPr sz="3600" spc="-110" dirty="0">
                <a:solidFill>
                  <a:srgbClr val="EE3124"/>
                </a:solidFill>
              </a:rPr>
              <a:t>Where </a:t>
            </a:r>
            <a:r>
              <a:rPr sz="3600" spc="-95" dirty="0">
                <a:solidFill>
                  <a:srgbClr val="EE3124"/>
                </a:solidFill>
              </a:rPr>
              <a:t>does </a:t>
            </a:r>
            <a:r>
              <a:rPr sz="3600" spc="-70" dirty="0">
                <a:solidFill>
                  <a:srgbClr val="EE3124"/>
                </a:solidFill>
              </a:rPr>
              <a:t>it </a:t>
            </a:r>
            <a:r>
              <a:rPr sz="3600" spc="-120" dirty="0">
                <a:solidFill>
                  <a:srgbClr val="EE3124"/>
                </a:solidFill>
              </a:rPr>
              <a:t>take </a:t>
            </a:r>
            <a:r>
              <a:rPr sz="3600" spc="-145" dirty="0">
                <a:solidFill>
                  <a:srgbClr val="EE3124"/>
                </a:solidFill>
              </a:rPr>
              <a:t>us?  </a:t>
            </a:r>
            <a:r>
              <a:rPr sz="3600" spc="-135" dirty="0">
                <a:solidFill>
                  <a:srgbClr val="EE3124"/>
                </a:solidFill>
              </a:rPr>
              <a:t>Digitalisation, </a:t>
            </a:r>
            <a:r>
              <a:rPr sz="3600" spc="-105" dirty="0">
                <a:solidFill>
                  <a:srgbClr val="EE3124"/>
                </a:solidFill>
              </a:rPr>
              <a:t>Big </a:t>
            </a:r>
            <a:r>
              <a:rPr sz="3600" spc="-120" dirty="0">
                <a:solidFill>
                  <a:srgbClr val="EE3124"/>
                </a:solidFill>
              </a:rPr>
              <a:t>Data </a:t>
            </a:r>
            <a:r>
              <a:rPr sz="3600" dirty="0">
                <a:solidFill>
                  <a:srgbClr val="EE3124"/>
                </a:solidFill>
              </a:rPr>
              <a:t>&amp; </a:t>
            </a:r>
            <a:r>
              <a:rPr sz="3600" spc="-135" dirty="0">
                <a:solidFill>
                  <a:srgbClr val="EE3124"/>
                </a:solidFill>
              </a:rPr>
              <a:t>Artificial Intel</a:t>
            </a:r>
            <a:r>
              <a:rPr sz="3600" spc="-795" dirty="0">
                <a:solidFill>
                  <a:srgbClr val="EE3124"/>
                </a:solidFill>
              </a:rPr>
              <a:t> </a:t>
            </a:r>
            <a:r>
              <a:rPr sz="3600" spc="-155" dirty="0">
                <a:solidFill>
                  <a:srgbClr val="EE3124"/>
                </a:solidFill>
              </a:rPr>
              <a:t>igence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426" y="905101"/>
            <a:ext cx="8989392" cy="137160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5000" b="0" spc="-170" dirty="0">
                <a:solidFill>
                  <a:srgbClr val="EE3124"/>
                </a:solidFill>
                <a:latin typeface="Aaux Pro Light"/>
                <a:cs typeface="Aaux Pro Light"/>
              </a:rPr>
              <a:t>Medical </a:t>
            </a:r>
            <a:r>
              <a:rPr sz="5000" b="0" spc="-204" dirty="0">
                <a:solidFill>
                  <a:srgbClr val="EE3124"/>
                </a:solidFill>
                <a:latin typeface="Aaux Pro Light"/>
                <a:cs typeface="Aaux Pro Light"/>
              </a:rPr>
              <a:t>Wearables </a:t>
            </a:r>
            <a:r>
              <a:rPr sz="5000" b="0" dirty="0">
                <a:solidFill>
                  <a:srgbClr val="EE3124"/>
                </a:solidFill>
                <a:latin typeface="Aaux Pro Light"/>
                <a:cs typeface="Aaux Pro Light"/>
              </a:rPr>
              <a:t>&amp;</a:t>
            </a:r>
            <a:r>
              <a:rPr sz="5000" b="0" spc="-265" dirty="0">
                <a:solidFill>
                  <a:srgbClr val="EE3124"/>
                </a:solidFill>
                <a:latin typeface="Aaux Pro Light"/>
                <a:cs typeface="Aaux Pro Light"/>
              </a:rPr>
              <a:t> </a:t>
            </a:r>
            <a:r>
              <a:rPr sz="5000" b="0" spc="-165" dirty="0">
                <a:solidFill>
                  <a:srgbClr val="EE3124"/>
                </a:solidFill>
                <a:latin typeface="Aaux Pro Light"/>
                <a:cs typeface="Aaux Pro Light"/>
              </a:rPr>
              <a:t>Sensors</a:t>
            </a:r>
            <a:endParaRPr sz="5000" dirty="0">
              <a:latin typeface="Aaux Pro Light"/>
              <a:cs typeface="Aaux Pro Ligh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Home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Care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dirty="0">
                <a:solidFill>
                  <a:srgbClr val="58595B"/>
                </a:solidFill>
                <a:latin typeface="Aaux Pro Light"/>
                <a:cs typeface="Aaux Pro Light"/>
              </a:rPr>
              <a:t>&amp;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Home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Monitoring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On-going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monitoring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of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Chronic</a:t>
            </a:r>
            <a:r>
              <a:rPr sz="2000" b="0" spc="-8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Patients</a:t>
            </a:r>
            <a:endParaRPr sz="2000" dirty="0">
              <a:latin typeface="Aaux Pro Light"/>
              <a:cs typeface="Aaux Pro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84582" y="4953084"/>
            <a:ext cx="2250440" cy="2250440"/>
          </a:xfrm>
          <a:custGeom>
            <a:avLst/>
            <a:gdLst/>
            <a:ahLst/>
            <a:cxnLst/>
            <a:rect l="l" t="t" r="r" b="b"/>
            <a:pathLst>
              <a:path w="2250440" h="2250440">
                <a:moveTo>
                  <a:pt x="1125042" y="2250071"/>
                </a:moveTo>
                <a:lnTo>
                  <a:pt x="1173843" y="2249032"/>
                </a:lnTo>
                <a:lnTo>
                  <a:pt x="1222113" y="2245942"/>
                </a:lnTo>
                <a:lnTo>
                  <a:pt x="1269811" y="2240843"/>
                </a:lnTo>
                <a:lnTo>
                  <a:pt x="1316892" y="2233778"/>
                </a:lnTo>
                <a:lnTo>
                  <a:pt x="1363316" y="2224789"/>
                </a:lnTo>
                <a:lnTo>
                  <a:pt x="1409041" y="2213918"/>
                </a:lnTo>
                <a:lnTo>
                  <a:pt x="1454023" y="2201208"/>
                </a:lnTo>
                <a:lnTo>
                  <a:pt x="1498221" y="2186700"/>
                </a:lnTo>
                <a:lnTo>
                  <a:pt x="1541593" y="2170437"/>
                </a:lnTo>
                <a:lnTo>
                  <a:pt x="1584095" y="2152461"/>
                </a:lnTo>
                <a:lnTo>
                  <a:pt x="1625687" y="2132814"/>
                </a:lnTo>
                <a:lnTo>
                  <a:pt x="1666326" y="2111539"/>
                </a:lnTo>
                <a:lnTo>
                  <a:pt x="1705969" y="2088677"/>
                </a:lnTo>
                <a:lnTo>
                  <a:pt x="1744575" y="2064271"/>
                </a:lnTo>
                <a:lnTo>
                  <a:pt x="1782101" y="2038363"/>
                </a:lnTo>
                <a:lnTo>
                  <a:pt x="1818505" y="2010996"/>
                </a:lnTo>
                <a:lnTo>
                  <a:pt x="1853745" y="1982211"/>
                </a:lnTo>
                <a:lnTo>
                  <a:pt x="1887779" y="1952050"/>
                </a:lnTo>
                <a:lnTo>
                  <a:pt x="1920563" y="1920557"/>
                </a:lnTo>
                <a:lnTo>
                  <a:pt x="1952057" y="1887773"/>
                </a:lnTo>
                <a:lnTo>
                  <a:pt x="1982218" y="1853740"/>
                </a:lnTo>
                <a:lnTo>
                  <a:pt x="2011004" y="1818500"/>
                </a:lnTo>
                <a:lnTo>
                  <a:pt x="2038372" y="1782097"/>
                </a:lnTo>
                <a:lnTo>
                  <a:pt x="2064280" y="1744571"/>
                </a:lnTo>
                <a:lnTo>
                  <a:pt x="2088686" y="1705966"/>
                </a:lnTo>
                <a:lnTo>
                  <a:pt x="2111549" y="1666323"/>
                </a:lnTo>
                <a:lnTo>
                  <a:pt x="2132824" y="1625685"/>
                </a:lnTo>
                <a:lnTo>
                  <a:pt x="2152472" y="1584093"/>
                </a:lnTo>
                <a:lnTo>
                  <a:pt x="2170448" y="1541591"/>
                </a:lnTo>
                <a:lnTo>
                  <a:pt x="2186711" y="1498220"/>
                </a:lnTo>
                <a:lnTo>
                  <a:pt x="2201220" y="1454022"/>
                </a:lnTo>
                <a:lnTo>
                  <a:pt x="2213930" y="1409040"/>
                </a:lnTo>
                <a:lnTo>
                  <a:pt x="2224801" y="1363316"/>
                </a:lnTo>
                <a:lnTo>
                  <a:pt x="2233790" y="1316892"/>
                </a:lnTo>
                <a:lnTo>
                  <a:pt x="2240856" y="1269810"/>
                </a:lnTo>
                <a:lnTo>
                  <a:pt x="2245954" y="1222113"/>
                </a:lnTo>
                <a:lnTo>
                  <a:pt x="2249044" y="1173843"/>
                </a:lnTo>
                <a:lnTo>
                  <a:pt x="2250084" y="1125042"/>
                </a:lnTo>
                <a:lnTo>
                  <a:pt x="2249044" y="1076239"/>
                </a:lnTo>
                <a:lnTo>
                  <a:pt x="2245954" y="1027968"/>
                </a:lnTo>
                <a:lnTo>
                  <a:pt x="2240856" y="980270"/>
                </a:lnTo>
                <a:lnTo>
                  <a:pt x="2233790" y="933188"/>
                </a:lnTo>
                <a:lnTo>
                  <a:pt x="2224801" y="886763"/>
                </a:lnTo>
                <a:lnTo>
                  <a:pt x="2213930" y="841038"/>
                </a:lnTo>
                <a:lnTo>
                  <a:pt x="2201220" y="796056"/>
                </a:lnTo>
                <a:lnTo>
                  <a:pt x="2186711" y="751857"/>
                </a:lnTo>
                <a:lnTo>
                  <a:pt x="2170448" y="708486"/>
                </a:lnTo>
                <a:lnTo>
                  <a:pt x="2152472" y="665983"/>
                </a:lnTo>
                <a:lnTo>
                  <a:pt x="2132824" y="624391"/>
                </a:lnTo>
                <a:lnTo>
                  <a:pt x="2111549" y="583752"/>
                </a:lnTo>
                <a:lnTo>
                  <a:pt x="2088686" y="544108"/>
                </a:lnTo>
                <a:lnTo>
                  <a:pt x="2064280" y="505503"/>
                </a:lnTo>
                <a:lnTo>
                  <a:pt x="2038372" y="467977"/>
                </a:lnTo>
                <a:lnTo>
                  <a:pt x="2011004" y="431573"/>
                </a:lnTo>
                <a:lnTo>
                  <a:pt x="1982218" y="396333"/>
                </a:lnTo>
                <a:lnTo>
                  <a:pt x="1952057" y="362300"/>
                </a:lnTo>
                <a:lnTo>
                  <a:pt x="1920563" y="329515"/>
                </a:lnTo>
                <a:lnTo>
                  <a:pt x="1887779" y="298022"/>
                </a:lnTo>
                <a:lnTo>
                  <a:pt x="1853745" y="267861"/>
                </a:lnTo>
                <a:lnTo>
                  <a:pt x="1818505" y="239076"/>
                </a:lnTo>
                <a:lnTo>
                  <a:pt x="1782101" y="211708"/>
                </a:lnTo>
                <a:lnTo>
                  <a:pt x="1744575" y="185800"/>
                </a:lnTo>
                <a:lnTo>
                  <a:pt x="1705969" y="161394"/>
                </a:lnTo>
                <a:lnTo>
                  <a:pt x="1666326" y="138532"/>
                </a:lnTo>
                <a:lnTo>
                  <a:pt x="1625687" y="117257"/>
                </a:lnTo>
                <a:lnTo>
                  <a:pt x="1584095" y="97610"/>
                </a:lnTo>
                <a:lnTo>
                  <a:pt x="1541593" y="79634"/>
                </a:lnTo>
                <a:lnTo>
                  <a:pt x="1498221" y="63371"/>
                </a:lnTo>
                <a:lnTo>
                  <a:pt x="1454023" y="48863"/>
                </a:lnTo>
                <a:lnTo>
                  <a:pt x="1409041" y="36152"/>
                </a:lnTo>
                <a:lnTo>
                  <a:pt x="1363316" y="25282"/>
                </a:lnTo>
                <a:lnTo>
                  <a:pt x="1316892" y="16293"/>
                </a:lnTo>
                <a:lnTo>
                  <a:pt x="1269811" y="9228"/>
                </a:lnTo>
                <a:lnTo>
                  <a:pt x="1222113" y="4129"/>
                </a:lnTo>
                <a:lnTo>
                  <a:pt x="1173843" y="1039"/>
                </a:lnTo>
                <a:lnTo>
                  <a:pt x="1125042" y="0"/>
                </a:lnTo>
                <a:lnTo>
                  <a:pt x="1076239" y="1039"/>
                </a:lnTo>
                <a:lnTo>
                  <a:pt x="1027968" y="4129"/>
                </a:lnTo>
                <a:lnTo>
                  <a:pt x="980270" y="9228"/>
                </a:lnTo>
                <a:lnTo>
                  <a:pt x="933188" y="16293"/>
                </a:lnTo>
                <a:lnTo>
                  <a:pt x="886763" y="25282"/>
                </a:lnTo>
                <a:lnTo>
                  <a:pt x="841038" y="36152"/>
                </a:lnTo>
                <a:lnTo>
                  <a:pt x="796056" y="48863"/>
                </a:lnTo>
                <a:lnTo>
                  <a:pt x="751857" y="63371"/>
                </a:lnTo>
                <a:lnTo>
                  <a:pt x="708486" y="79634"/>
                </a:lnTo>
                <a:lnTo>
                  <a:pt x="665983" y="97610"/>
                </a:lnTo>
                <a:lnTo>
                  <a:pt x="624391" y="117257"/>
                </a:lnTo>
                <a:lnTo>
                  <a:pt x="583752" y="138532"/>
                </a:lnTo>
                <a:lnTo>
                  <a:pt x="544108" y="161394"/>
                </a:lnTo>
                <a:lnTo>
                  <a:pt x="505503" y="185800"/>
                </a:lnTo>
                <a:lnTo>
                  <a:pt x="467977" y="211708"/>
                </a:lnTo>
                <a:lnTo>
                  <a:pt x="431573" y="239076"/>
                </a:lnTo>
                <a:lnTo>
                  <a:pt x="396333" y="267861"/>
                </a:lnTo>
                <a:lnTo>
                  <a:pt x="362300" y="298022"/>
                </a:lnTo>
                <a:lnTo>
                  <a:pt x="329515" y="329515"/>
                </a:lnTo>
                <a:lnTo>
                  <a:pt x="298022" y="362300"/>
                </a:lnTo>
                <a:lnTo>
                  <a:pt x="267861" y="396333"/>
                </a:lnTo>
                <a:lnTo>
                  <a:pt x="239076" y="431573"/>
                </a:lnTo>
                <a:lnTo>
                  <a:pt x="211708" y="467977"/>
                </a:lnTo>
                <a:lnTo>
                  <a:pt x="185800" y="505503"/>
                </a:lnTo>
                <a:lnTo>
                  <a:pt x="161394" y="544108"/>
                </a:lnTo>
                <a:lnTo>
                  <a:pt x="138532" y="583752"/>
                </a:lnTo>
                <a:lnTo>
                  <a:pt x="117257" y="624391"/>
                </a:lnTo>
                <a:lnTo>
                  <a:pt x="97610" y="665983"/>
                </a:lnTo>
                <a:lnTo>
                  <a:pt x="79634" y="708486"/>
                </a:lnTo>
                <a:lnTo>
                  <a:pt x="63371" y="751857"/>
                </a:lnTo>
                <a:lnTo>
                  <a:pt x="48863" y="796056"/>
                </a:lnTo>
                <a:lnTo>
                  <a:pt x="36152" y="841038"/>
                </a:lnTo>
                <a:lnTo>
                  <a:pt x="25282" y="886763"/>
                </a:lnTo>
                <a:lnTo>
                  <a:pt x="16293" y="933188"/>
                </a:lnTo>
                <a:lnTo>
                  <a:pt x="9228" y="980270"/>
                </a:lnTo>
                <a:lnTo>
                  <a:pt x="4129" y="1027968"/>
                </a:lnTo>
                <a:lnTo>
                  <a:pt x="1039" y="1076239"/>
                </a:lnTo>
                <a:lnTo>
                  <a:pt x="0" y="1125042"/>
                </a:lnTo>
                <a:lnTo>
                  <a:pt x="1039" y="1173843"/>
                </a:lnTo>
                <a:lnTo>
                  <a:pt x="4129" y="1222113"/>
                </a:lnTo>
                <a:lnTo>
                  <a:pt x="9228" y="1269810"/>
                </a:lnTo>
                <a:lnTo>
                  <a:pt x="16293" y="1316892"/>
                </a:lnTo>
                <a:lnTo>
                  <a:pt x="25282" y="1363316"/>
                </a:lnTo>
                <a:lnTo>
                  <a:pt x="36152" y="1409040"/>
                </a:lnTo>
                <a:lnTo>
                  <a:pt x="48863" y="1454022"/>
                </a:lnTo>
                <a:lnTo>
                  <a:pt x="63371" y="1498220"/>
                </a:lnTo>
                <a:lnTo>
                  <a:pt x="79634" y="1541591"/>
                </a:lnTo>
                <a:lnTo>
                  <a:pt x="97610" y="1584093"/>
                </a:lnTo>
                <a:lnTo>
                  <a:pt x="117257" y="1625685"/>
                </a:lnTo>
                <a:lnTo>
                  <a:pt x="138532" y="1666323"/>
                </a:lnTo>
                <a:lnTo>
                  <a:pt x="161394" y="1705966"/>
                </a:lnTo>
                <a:lnTo>
                  <a:pt x="185800" y="1744571"/>
                </a:lnTo>
                <a:lnTo>
                  <a:pt x="211708" y="1782097"/>
                </a:lnTo>
                <a:lnTo>
                  <a:pt x="239076" y="1818500"/>
                </a:lnTo>
                <a:lnTo>
                  <a:pt x="267861" y="1853740"/>
                </a:lnTo>
                <a:lnTo>
                  <a:pt x="298022" y="1887773"/>
                </a:lnTo>
                <a:lnTo>
                  <a:pt x="329515" y="1920557"/>
                </a:lnTo>
                <a:lnTo>
                  <a:pt x="362300" y="1952050"/>
                </a:lnTo>
                <a:lnTo>
                  <a:pt x="396333" y="1982211"/>
                </a:lnTo>
                <a:lnTo>
                  <a:pt x="431573" y="2010996"/>
                </a:lnTo>
                <a:lnTo>
                  <a:pt x="467977" y="2038363"/>
                </a:lnTo>
                <a:lnTo>
                  <a:pt x="505503" y="2064271"/>
                </a:lnTo>
                <a:lnTo>
                  <a:pt x="544108" y="2088677"/>
                </a:lnTo>
                <a:lnTo>
                  <a:pt x="583752" y="2111539"/>
                </a:lnTo>
                <a:lnTo>
                  <a:pt x="624391" y="2132814"/>
                </a:lnTo>
                <a:lnTo>
                  <a:pt x="665983" y="2152461"/>
                </a:lnTo>
                <a:lnTo>
                  <a:pt x="708486" y="2170437"/>
                </a:lnTo>
                <a:lnTo>
                  <a:pt x="751857" y="2186700"/>
                </a:lnTo>
                <a:lnTo>
                  <a:pt x="796056" y="2201208"/>
                </a:lnTo>
                <a:lnTo>
                  <a:pt x="841038" y="2213918"/>
                </a:lnTo>
                <a:lnTo>
                  <a:pt x="886763" y="2224789"/>
                </a:lnTo>
                <a:lnTo>
                  <a:pt x="933188" y="2233778"/>
                </a:lnTo>
                <a:lnTo>
                  <a:pt x="980270" y="2240843"/>
                </a:lnTo>
                <a:lnTo>
                  <a:pt x="1027968" y="2245942"/>
                </a:lnTo>
                <a:lnTo>
                  <a:pt x="1076239" y="2249032"/>
                </a:lnTo>
                <a:lnTo>
                  <a:pt x="1125042" y="2250071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0898" y="5618144"/>
            <a:ext cx="17729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Expected</a:t>
            </a:r>
            <a:r>
              <a:rPr sz="2000" b="0" spc="-180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12Billion  </a:t>
            </a:r>
            <a:r>
              <a:rPr sz="2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USD </a:t>
            </a:r>
            <a:r>
              <a:rPr sz="2000" b="0" spc="-35" dirty="0">
                <a:solidFill>
                  <a:srgbClr val="58595B"/>
                </a:solidFill>
                <a:latin typeface="Aaux Pro Light"/>
                <a:cs typeface="Aaux Pro Light"/>
              </a:rPr>
              <a:t>Market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Size  </a:t>
            </a:r>
            <a:r>
              <a:rPr sz="2000" b="0" spc="-20" dirty="0">
                <a:solidFill>
                  <a:srgbClr val="58595B"/>
                </a:solidFill>
                <a:latin typeface="Aaux Pro Light"/>
                <a:cs typeface="Aaux Pro Light"/>
              </a:rPr>
              <a:t>in</a:t>
            </a:r>
            <a:r>
              <a:rPr sz="2000" b="0" spc="-9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2018</a:t>
            </a:r>
            <a:endParaRPr sz="2000">
              <a:latin typeface="Aaux Pro Light"/>
              <a:cs typeface="Aaux Pro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4575" y="2576845"/>
            <a:ext cx="5042850" cy="504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6581" y="2976917"/>
            <a:ext cx="1530527" cy="1256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6581" y="2886429"/>
            <a:ext cx="1530985" cy="1530985"/>
          </a:xfrm>
          <a:custGeom>
            <a:avLst/>
            <a:gdLst/>
            <a:ahLst/>
            <a:cxnLst/>
            <a:rect l="l" t="t" r="r" b="b"/>
            <a:pathLst>
              <a:path w="1530985" h="1530985">
                <a:moveTo>
                  <a:pt x="765263" y="1530527"/>
                </a:moveTo>
                <a:lnTo>
                  <a:pt x="813660" y="1529022"/>
                </a:lnTo>
                <a:lnTo>
                  <a:pt x="861256" y="1524565"/>
                </a:lnTo>
                <a:lnTo>
                  <a:pt x="907963" y="1517246"/>
                </a:lnTo>
                <a:lnTo>
                  <a:pt x="953691" y="1507155"/>
                </a:lnTo>
                <a:lnTo>
                  <a:pt x="998350" y="1494382"/>
                </a:lnTo>
                <a:lnTo>
                  <a:pt x="1041851" y="1479016"/>
                </a:lnTo>
                <a:lnTo>
                  <a:pt x="1084103" y="1461147"/>
                </a:lnTo>
                <a:lnTo>
                  <a:pt x="1125018" y="1440865"/>
                </a:lnTo>
                <a:lnTo>
                  <a:pt x="1164505" y="1418258"/>
                </a:lnTo>
                <a:lnTo>
                  <a:pt x="1202475" y="1393417"/>
                </a:lnTo>
                <a:lnTo>
                  <a:pt x="1238838" y="1366432"/>
                </a:lnTo>
                <a:lnTo>
                  <a:pt x="1273506" y="1337392"/>
                </a:lnTo>
                <a:lnTo>
                  <a:pt x="1306387" y="1306387"/>
                </a:lnTo>
                <a:lnTo>
                  <a:pt x="1337392" y="1273506"/>
                </a:lnTo>
                <a:lnTo>
                  <a:pt x="1366432" y="1238838"/>
                </a:lnTo>
                <a:lnTo>
                  <a:pt x="1393417" y="1202475"/>
                </a:lnTo>
                <a:lnTo>
                  <a:pt x="1418258" y="1164505"/>
                </a:lnTo>
                <a:lnTo>
                  <a:pt x="1440865" y="1125018"/>
                </a:lnTo>
                <a:lnTo>
                  <a:pt x="1461147" y="1084103"/>
                </a:lnTo>
                <a:lnTo>
                  <a:pt x="1479016" y="1041851"/>
                </a:lnTo>
                <a:lnTo>
                  <a:pt x="1494382" y="998350"/>
                </a:lnTo>
                <a:lnTo>
                  <a:pt x="1507155" y="953691"/>
                </a:lnTo>
                <a:lnTo>
                  <a:pt x="1517246" y="907963"/>
                </a:lnTo>
                <a:lnTo>
                  <a:pt x="1524565" y="861256"/>
                </a:lnTo>
                <a:lnTo>
                  <a:pt x="1529022" y="813660"/>
                </a:lnTo>
                <a:lnTo>
                  <a:pt x="1530527" y="765263"/>
                </a:lnTo>
                <a:lnTo>
                  <a:pt x="1529022" y="716867"/>
                </a:lnTo>
                <a:lnTo>
                  <a:pt x="1524565" y="669270"/>
                </a:lnTo>
                <a:lnTo>
                  <a:pt x="1517246" y="622563"/>
                </a:lnTo>
                <a:lnTo>
                  <a:pt x="1507155" y="576836"/>
                </a:lnTo>
                <a:lnTo>
                  <a:pt x="1494382" y="532177"/>
                </a:lnTo>
                <a:lnTo>
                  <a:pt x="1479016" y="488676"/>
                </a:lnTo>
                <a:lnTo>
                  <a:pt x="1461147" y="446424"/>
                </a:lnTo>
                <a:lnTo>
                  <a:pt x="1440865" y="405509"/>
                </a:lnTo>
                <a:lnTo>
                  <a:pt x="1418258" y="366022"/>
                </a:lnTo>
                <a:lnTo>
                  <a:pt x="1393417" y="328052"/>
                </a:lnTo>
                <a:lnTo>
                  <a:pt x="1366432" y="291688"/>
                </a:lnTo>
                <a:lnTo>
                  <a:pt x="1337392" y="257021"/>
                </a:lnTo>
                <a:lnTo>
                  <a:pt x="1306387" y="224140"/>
                </a:lnTo>
                <a:lnTo>
                  <a:pt x="1273506" y="193135"/>
                </a:lnTo>
                <a:lnTo>
                  <a:pt x="1238838" y="164095"/>
                </a:lnTo>
                <a:lnTo>
                  <a:pt x="1202475" y="137109"/>
                </a:lnTo>
                <a:lnTo>
                  <a:pt x="1164505" y="112269"/>
                </a:lnTo>
                <a:lnTo>
                  <a:pt x="1125018" y="89662"/>
                </a:lnTo>
                <a:lnTo>
                  <a:pt x="1084103" y="69380"/>
                </a:lnTo>
                <a:lnTo>
                  <a:pt x="1041851" y="51511"/>
                </a:lnTo>
                <a:lnTo>
                  <a:pt x="998350" y="36145"/>
                </a:lnTo>
                <a:lnTo>
                  <a:pt x="953691" y="23371"/>
                </a:lnTo>
                <a:lnTo>
                  <a:pt x="907963" y="13281"/>
                </a:lnTo>
                <a:lnTo>
                  <a:pt x="861256" y="5962"/>
                </a:lnTo>
                <a:lnTo>
                  <a:pt x="813660" y="1505"/>
                </a:lnTo>
                <a:lnTo>
                  <a:pt x="765263" y="0"/>
                </a:lnTo>
                <a:lnTo>
                  <a:pt x="716867" y="1505"/>
                </a:lnTo>
                <a:lnTo>
                  <a:pt x="669270" y="5962"/>
                </a:lnTo>
                <a:lnTo>
                  <a:pt x="622563" y="13281"/>
                </a:lnTo>
                <a:lnTo>
                  <a:pt x="576836" y="23371"/>
                </a:lnTo>
                <a:lnTo>
                  <a:pt x="532177" y="36145"/>
                </a:lnTo>
                <a:lnTo>
                  <a:pt x="488676" y="51511"/>
                </a:lnTo>
                <a:lnTo>
                  <a:pt x="446424" y="69380"/>
                </a:lnTo>
                <a:lnTo>
                  <a:pt x="405509" y="89662"/>
                </a:lnTo>
                <a:lnTo>
                  <a:pt x="366022" y="112269"/>
                </a:lnTo>
                <a:lnTo>
                  <a:pt x="328052" y="137109"/>
                </a:lnTo>
                <a:lnTo>
                  <a:pt x="291688" y="164095"/>
                </a:lnTo>
                <a:lnTo>
                  <a:pt x="257021" y="193135"/>
                </a:lnTo>
                <a:lnTo>
                  <a:pt x="224140" y="224140"/>
                </a:lnTo>
                <a:lnTo>
                  <a:pt x="193135" y="257021"/>
                </a:lnTo>
                <a:lnTo>
                  <a:pt x="164095" y="291688"/>
                </a:lnTo>
                <a:lnTo>
                  <a:pt x="137109" y="328052"/>
                </a:lnTo>
                <a:lnTo>
                  <a:pt x="112269" y="366022"/>
                </a:lnTo>
                <a:lnTo>
                  <a:pt x="89662" y="405509"/>
                </a:lnTo>
                <a:lnTo>
                  <a:pt x="69380" y="446424"/>
                </a:lnTo>
                <a:lnTo>
                  <a:pt x="51511" y="488676"/>
                </a:lnTo>
                <a:lnTo>
                  <a:pt x="36145" y="532177"/>
                </a:lnTo>
                <a:lnTo>
                  <a:pt x="23371" y="576836"/>
                </a:lnTo>
                <a:lnTo>
                  <a:pt x="13281" y="622563"/>
                </a:lnTo>
                <a:lnTo>
                  <a:pt x="5962" y="669270"/>
                </a:lnTo>
                <a:lnTo>
                  <a:pt x="1505" y="716867"/>
                </a:lnTo>
                <a:lnTo>
                  <a:pt x="0" y="765263"/>
                </a:lnTo>
                <a:lnTo>
                  <a:pt x="1505" y="813660"/>
                </a:lnTo>
                <a:lnTo>
                  <a:pt x="5962" y="861256"/>
                </a:lnTo>
                <a:lnTo>
                  <a:pt x="13281" y="907963"/>
                </a:lnTo>
                <a:lnTo>
                  <a:pt x="23371" y="953691"/>
                </a:lnTo>
                <a:lnTo>
                  <a:pt x="36145" y="998350"/>
                </a:lnTo>
                <a:lnTo>
                  <a:pt x="51511" y="1041851"/>
                </a:lnTo>
                <a:lnTo>
                  <a:pt x="69380" y="1084103"/>
                </a:lnTo>
                <a:lnTo>
                  <a:pt x="89662" y="1125018"/>
                </a:lnTo>
                <a:lnTo>
                  <a:pt x="112269" y="1164505"/>
                </a:lnTo>
                <a:lnTo>
                  <a:pt x="137109" y="1202475"/>
                </a:lnTo>
                <a:lnTo>
                  <a:pt x="164095" y="1238838"/>
                </a:lnTo>
                <a:lnTo>
                  <a:pt x="193135" y="1273506"/>
                </a:lnTo>
                <a:lnTo>
                  <a:pt x="224140" y="1306387"/>
                </a:lnTo>
                <a:lnTo>
                  <a:pt x="257021" y="1337392"/>
                </a:lnTo>
                <a:lnTo>
                  <a:pt x="291688" y="1366432"/>
                </a:lnTo>
                <a:lnTo>
                  <a:pt x="328052" y="1393417"/>
                </a:lnTo>
                <a:lnTo>
                  <a:pt x="366022" y="1418258"/>
                </a:lnTo>
                <a:lnTo>
                  <a:pt x="405509" y="1440865"/>
                </a:lnTo>
                <a:lnTo>
                  <a:pt x="446424" y="1461147"/>
                </a:lnTo>
                <a:lnTo>
                  <a:pt x="488676" y="1479016"/>
                </a:lnTo>
                <a:lnTo>
                  <a:pt x="532177" y="1494382"/>
                </a:lnTo>
                <a:lnTo>
                  <a:pt x="576836" y="1507155"/>
                </a:lnTo>
                <a:lnTo>
                  <a:pt x="622563" y="1517246"/>
                </a:lnTo>
                <a:lnTo>
                  <a:pt x="669270" y="1524565"/>
                </a:lnTo>
                <a:lnTo>
                  <a:pt x="716867" y="1529022"/>
                </a:lnTo>
                <a:lnTo>
                  <a:pt x="765263" y="1530527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4893" y="2886887"/>
            <a:ext cx="1530515" cy="1530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4885" y="2886882"/>
            <a:ext cx="1530985" cy="1530985"/>
          </a:xfrm>
          <a:custGeom>
            <a:avLst/>
            <a:gdLst/>
            <a:ahLst/>
            <a:cxnLst/>
            <a:rect l="l" t="t" r="r" b="b"/>
            <a:pathLst>
              <a:path w="1530984" h="1530985">
                <a:moveTo>
                  <a:pt x="765263" y="1530527"/>
                </a:moveTo>
                <a:lnTo>
                  <a:pt x="813660" y="1529022"/>
                </a:lnTo>
                <a:lnTo>
                  <a:pt x="861256" y="1524565"/>
                </a:lnTo>
                <a:lnTo>
                  <a:pt x="907963" y="1517246"/>
                </a:lnTo>
                <a:lnTo>
                  <a:pt x="953691" y="1507155"/>
                </a:lnTo>
                <a:lnTo>
                  <a:pt x="998350" y="1494382"/>
                </a:lnTo>
                <a:lnTo>
                  <a:pt x="1041851" y="1479016"/>
                </a:lnTo>
                <a:lnTo>
                  <a:pt x="1084103" y="1461147"/>
                </a:lnTo>
                <a:lnTo>
                  <a:pt x="1125018" y="1440865"/>
                </a:lnTo>
                <a:lnTo>
                  <a:pt x="1164505" y="1418258"/>
                </a:lnTo>
                <a:lnTo>
                  <a:pt x="1202475" y="1393417"/>
                </a:lnTo>
                <a:lnTo>
                  <a:pt x="1238838" y="1366432"/>
                </a:lnTo>
                <a:lnTo>
                  <a:pt x="1273506" y="1337392"/>
                </a:lnTo>
                <a:lnTo>
                  <a:pt x="1306387" y="1306387"/>
                </a:lnTo>
                <a:lnTo>
                  <a:pt x="1337392" y="1273506"/>
                </a:lnTo>
                <a:lnTo>
                  <a:pt x="1366432" y="1238838"/>
                </a:lnTo>
                <a:lnTo>
                  <a:pt x="1393417" y="1202475"/>
                </a:lnTo>
                <a:lnTo>
                  <a:pt x="1418258" y="1164505"/>
                </a:lnTo>
                <a:lnTo>
                  <a:pt x="1440865" y="1125018"/>
                </a:lnTo>
                <a:lnTo>
                  <a:pt x="1461147" y="1084103"/>
                </a:lnTo>
                <a:lnTo>
                  <a:pt x="1479016" y="1041851"/>
                </a:lnTo>
                <a:lnTo>
                  <a:pt x="1494382" y="998350"/>
                </a:lnTo>
                <a:lnTo>
                  <a:pt x="1507155" y="953691"/>
                </a:lnTo>
                <a:lnTo>
                  <a:pt x="1517246" y="907963"/>
                </a:lnTo>
                <a:lnTo>
                  <a:pt x="1524565" y="861256"/>
                </a:lnTo>
                <a:lnTo>
                  <a:pt x="1529022" y="813660"/>
                </a:lnTo>
                <a:lnTo>
                  <a:pt x="1530527" y="765263"/>
                </a:lnTo>
                <a:lnTo>
                  <a:pt x="1529022" y="716867"/>
                </a:lnTo>
                <a:lnTo>
                  <a:pt x="1524565" y="669270"/>
                </a:lnTo>
                <a:lnTo>
                  <a:pt x="1517246" y="622563"/>
                </a:lnTo>
                <a:lnTo>
                  <a:pt x="1507155" y="576836"/>
                </a:lnTo>
                <a:lnTo>
                  <a:pt x="1494382" y="532177"/>
                </a:lnTo>
                <a:lnTo>
                  <a:pt x="1479016" y="488676"/>
                </a:lnTo>
                <a:lnTo>
                  <a:pt x="1461147" y="446424"/>
                </a:lnTo>
                <a:lnTo>
                  <a:pt x="1440865" y="405509"/>
                </a:lnTo>
                <a:lnTo>
                  <a:pt x="1418258" y="366022"/>
                </a:lnTo>
                <a:lnTo>
                  <a:pt x="1393417" y="328052"/>
                </a:lnTo>
                <a:lnTo>
                  <a:pt x="1366432" y="291688"/>
                </a:lnTo>
                <a:lnTo>
                  <a:pt x="1337392" y="257021"/>
                </a:lnTo>
                <a:lnTo>
                  <a:pt x="1306387" y="224140"/>
                </a:lnTo>
                <a:lnTo>
                  <a:pt x="1273506" y="193135"/>
                </a:lnTo>
                <a:lnTo>
                  <a:pt x="1238838" y="164095"/>
                </a:lnTo>
                <a:lnTo>
                  <a:pt x="1202475" y="137109"/>
                </a:lnTo>
                <a:lnTo>
                  <a:pt x="1164505" y="112269"/>
                </a:lnTo>
                <a:lnTo>
                  <a:pt x="1125018" y="89662"/>
                </a:lnTo>
                <a:lnTo>
                  <a:pt x="1084103" y="69380"/>
                </a:lnTo>
                <a:lnTo>
                  <a:pt x="1041851" y="51511"/>
                </a:lnTo>
                <a:lnTo>
                  <a:pt x="998350" y="36145"/>
                </a:lnTo>
                <a:lnTo>
                  <a:pt x="953691" y="23371"/>
                </a:lnTo>
                <a:lnTo>
                  <a:pt x="907963" y="13281"/>
                </a:lnTo>
                <a:lnTo>
                  <a:pt x="861256" y="5962"/>
                </a:lnTo>
                <a:lnTo>
                  <a:pt x="813660" y="1505"/>
                </a:lnTo>
                <a:lnTo>
                  <a:pt x="765263" y="0"/>
                </a:lnTo>
                <a:lnTo>
                  <a:pt x="716867" y="1505"/>
                </a:lnTo>
                <a:lnTo>
                  <a:pt x="669270" y="5962"/>
                </a:lnTo>
                <a:lnTo>
                  <a:pt x="622563" y="13281"/>
                </a:lnTo>
                <a:lnTo>
                  <a:pt x="576836" y="23371"/>
                </a:lnTo>
                <a:lnTo>
                  <a:pt x="532177" y="36145"/>
                </a:lnTo>
                <a:lnTo>
                  <a:pt x="488676" y="51511"/>
                </a:lnTo>
                <a:lnTo>
                  <a:pt x="446424" y="69380"/>
                </a:lnTo>
                <a:lnTo>
                  <a:pt x="405509" y="89662"/>
                </a:lnTo>
                <a:lnTo>
                  <a:pt x="366022" y="112269"/>
                </a:lnTo>
                <a:lnTo>
                  <a:pt x="328052" y="137109"/>
                </a:lnTo>
                <a:lnTo>
                  <a:pt x="291688" y="164095"/>
                </a:lnTo>
                <a:lnTo>
                  <a:pt x="257021" y="193135"/>
                </a:lnTo>
                <a:lnTo>
                  <a:pt x="224140" y="224140"/>
                </a:lnTo>
                <a:lnTo>
                  <a:pt x="193135" y="257021"/>
                </a:lnTo>
                <a:lnTo>
                  <a:pt x="164095" y="291688"/>
                </a:lnTo>
                <a:lnTo>
                  <a:pt x="137109" y="328052"/>
                </a:lnTo>
                <a:lnTo>
                  <a:pt x="112269" y="366022"/>
                </a:lnTo>
                <a:lnTo>
                  <a:pt x="89662" y="405509"/>
                </a:lnTo>
                <a:lnTo>
                  <a:pt x="69380" y="446424"/>
                </a:lnTo>
                <a:lnTo>
                  <a:pt x="51511" y="488676"/>
                </a:lnTo>
                <a:lnTo>
                  <a:pt x="36145" y="532177"/>
                </a:lnTo>
                <a:lnTo>
                  <a:pt x="23371" y="576836"/>
                </a:lnTo>
                <a:lnTo>
                  <a:pt x="13281" y="622563"/>
                </a:lnTo>
                <a:lnTo>
                  <a:pt x="5962" y="669270"/>
                </a:lnTo>
                <a:lnTo>
                  <a:pt x="1505" y="716867"/>
                </a:lnTo>
                <a:lnTo>
                  <a:pt x="0" y="765263"/>
                </a:lnTo>
                <a:lnTo>
                  <a:pt x="1505" y="813660"/>
                </a:lnTo>
                <a:lnTo>
                  <a:pt x="5962" y="861256"/>
                </a:lnTo>
                <a:lnTo>
                  <a:pt x="13281" y="907963"/>
                </a:lnTo>
                <a:lnTo>
                  <a:pt x="23371" y="953691"/>
                </a:lnTo>
                <a:lnTo>
                  <a:pt x="36145" y="998350"/>
                </a:lnTo>
                <a:lnTo>
                  <a:pt x="51511" y="1041851"/>
                </a:lnTo>
                <a:lnTo>
                  <a:pt x="69380" y="1084103"/>
                </a:lnTo>
                <a:lnTo>
                  <a:pt x="89662" y="1125018"/>
                </a:lnTo>
                <a:lnTo>
                  <a:pt x="112269" y="1164505"/>
                </a:lnTo>
                <a:lnTo>
                  <a:pt x="137109" y="1202475"/>
                </a:lnTo>
                <a:lnTo>
                  <a:pt x="164095" y="1238838"/>
                </a:lnTo>
                <a:lnTo>
                  <a:pt x="193135" y="1273506"/>
                </a:lnTo>
                <a:lnTo>
                  <a:pt x="224140" y="1306387"/>
                </a:lnTo>
                <a:lnTo>
                  <a:pt x="257021" y="1337392"/>
                </a:lnTo>
                <a:lnTo>
                  <a:pt x="291688" y="1366432"/>
                </a:lnTo>
                <a:lnTo>
                  <a:pt x="328052" y="1393417"/>
                </a:lnTo>
                <a:lnTo>
                  <a:pt x="366022" y="1418258"/>
                </a:lnTo>
                <a:lnTo>
                  <a:pt x="405509" y="1440865"/>
                </a:lnTo>
                <a:lnTo>
                  <a:pt x="446424" y="1461147"/>
                </a:lnTo>
                <a:lnTo>
                  <a:pt x="488676" y="1479016"/>
                </a:lnTo>
                <a:lnTo>
                  <a:pt x="532177" y="1494382"/>
                </a:lnTo>
                <a:lnTo>
                  <a:pt x="576836" y="1507155"/>
                </a:lnTo>
                <a:lnTo>
                  <a:pt x="622563" y="1517246"/>
                </a:lnTo>
                <a:lnTo>
                  <a:pt x="669270" y="1524565"/>
                </a:lnTo>
                <a:lnTo>
                  <a:pt x="716867" y="1529022"/>
                </a:lnTo>
                <a:lnTo>
                  <a:pt x="765263" y="1530527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816" y="5098268"/>
            <a:ext cx="2250071" cy="2104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808" y="4953084"/>
            <a:ext cx="2250440" cy="2250440"/>
          </a:xfrm>
          <a:custGeom>
            <a:avLst/>
            <a:gdLst/>
            <a:ahLst/>
            <a:cxnLst/>
            <a:rect l="l" t="t" r="r" b="b"/>
            <a:pathLst>
              <a:path w="2250440" h="2250440">
                <a:moveTo>
                  <a:pt x="1125042" y="2250071"/>
                </a:moveTo>
                <a:lnTo>
                  <a:pt x="1173844" y="2249032"/>
                </a:lnTo>
                <a:lnTo>
                  <a:pt x="1222115" y="2245942"/>
                </a:lnTo>
                <a:lnTo>
                  <a:pt x="1269813" y="2240843"/>
                </a:lnTo>
                <a:lnTo>
                  <a:pt x="1316896" y="2233778"/>
                </a:lnTo>
                <a:lnTo>
                  <a:pt x="1363320" y="2224789"/>
                </a:lnTo>
                <a:lnTo>
                  <a:pt x="1409045" y="2213918"/>
                </a:lnTo>
                <a:lnTo>
                  <a:pt x="1454028" y="2201208"/>
                </a:lnTo>
                <a:lnTo>
                  <a:pt x="1498226" y="2186700"/>
                </a:lnTo>
                <a:lnTo>
                  <a:pt x="1541598" y="2170437"/>
                </a:lnTo>
                <a:lnTo>
                  <a:pt x="1584101" y="2152461"/>
                </a:lnTo>
                <a:lnTo>
                  <a:pt x="1625693" y="2132814"/>
                </a:lnTo>
                <a:lnTo>
                  <a:pt x="1666332" y="2111539"/>
                </a:lnTo>
                <a:lnTo>
                  <a:pt x="1705975" y="2088677"/>
                </a:lnTo>
                <a:lnTo>
                  <a:pt x="1744581" y="2064271"/>
                </a:lnTo>
                <a:lnTo>
                  <a:pt x="1782107" y="2038363"/>
                </a:lnTo>
                <a:lnTo>
                  <a:pt x="1818511" y="2010996"/>
                </a:lnTo>
                <a:lnTo>
                  <a:pt x="1853750" y="1982211"/>
                </a:lnTo>
                <a:lnTo>
                  <a:pt x="1887784" y="1952050"/>
                </a:lnTo>
                <a:lnTo>
                  <a:pt x="1920568" y="1920557"/>
                </a:lnTo>
                <a:lnTo>
                  <a:pt x="1952062" y="1887773"/>
                </a:lnTo>
                <a:lnTo>
                  <a:pt x="1982222" y="1853740"/>
                </a:lnTo>
                <a:lnTo>
                  <a:pt x="2011008" y="1818500"/>
                </a:lnTo>
                <a:lnTo>
                  <a:pt x="2038375" y="1782097"/>
                </a:lnTo>
                <a:lnTo>
                  <a:pt x="2064283" y="1744571"/>
                </a:lnTo>
                <a:lnTo>
                  <a:pt x="2088689" y="1705966"/>
                </a:lnTo>
                <a:lnTo>
                  <a:pt x="2111551" y="1666323"/>
                </a:lnTo>
                <a:lnTo>
                  <a:pt x="2132827" y="1625685"/>
                </a:lnTo>
                <a:lnTo>
                  <a:pt x="2152474" y="1584093"/>
                </a:lnTo>
                <a:lnTo>
                  <a:pt x="2170450" y="1541591"/>
                </a:lnTo>
                <a:lnTo>
                  <a:pt x="2186713" y="1498220"/>
                </a:lnTo>
                <a:lnTo>
                  <a:pt x="2201221" y="1454022"/>
                </a:lnTo>
                <a:lnTo>
                  <a:pt x="2213931" y="1409040"/>
                </a:lnTo>
                <a:lnTo>
                  <a:pt x="2224802" y="1363316"/>
                </a:lnTo>
                <a:lnTo>
                  <a:pt x="2233791" y="1316892"/>
                </a:lnTo>
                <a:lnTo>
                  <a:pt x="2240856" y="1269810"/>
                </a:lnTo>
                <a:lnTo>
                  <a:pt x="2245954" y="1222113"/>
                </a:lnTo>
                <a:lnTo>
                  <a:pt x="2249044" y="1173843"/>
                </a:lnTo>
                <a:lnTo>
                  <a:pt x="2250084" y="1125042"/>
                </a:lnTo>
                <a:lnTo>
                  <a:pt x="2249044" y="1076239"/>
                </a:lnTo>
                <a:lnTo>
                  <a:pt x="2245954" y="1027968"/>
                </a:lnTo>
                <a:lnTo>
                  <a:pt x="2240856" y="980270"/>
                </a:lnTo>
                <a:lnTo>
                  <a:pt x="2233791" y="933188"/>
                </a:lnTo>
                <a:lnTo>
                  <a:pt x="2224802" y="886763"/>
                </a:lnTo>
                <a:lnTo>
                  <a:pt x="2213931" y="841038"/>
                </a:lnTo>
                <a:lnTo>
                  <a:pt x="2201221" y="796056"/>
                </a:lnTo>
                <a:lnTo>
                  <a:pt x="2186713" y="751857"/>
                </a:lnTo>
                <a:lnTo>
                  <a:pt x="2170450" y="708486"/>
                </a:lnTo>
                <a:lnTo>
                  <a:pt x="2152474" y="665983"/>
                </a:lnTo>
                <a:lnTo>
                  <a:pt x="2132827" y="624391"/>
                </a:lnTo>
                <a:lnTo>
                  <a:pt x="2111551" y="583752"/>
                </a:lnTo>
                <a:lnTo>
                  <a:pt x="2088689" y="544108"/>
                </a:lnTo>
                <a:lnTo>
                  <a:pt x="2064283" y="505503"/>
                </a:lnTo>
                <a:lnTo>
                  <a:pt x="2038375" y="467977"/>
                </a:lnTo>
                <a:lnTo>
                  <a:pt x="2011008" y="431573"/>
                </a:lnTo>
                <a:lnTo>
                  <a:pt x="1982222" y="396333"/>
                </a:lnTo>
                <a:lnTo>
                  <a:pt x="1952062" y="362300"/>
                </a:lnTo>
                <a:lnTo>
                  <a:pt x="1920568" y="329515"/>
                </a:lnTo>
                <a:lnTo>
                  <a:pt x="1887784" y="298022"/>
                </a:lnTo>
                <a:lnTo>
                  <a:pt x="1853750" y="267861"/>
                </a:lnTo>
                <a:lnTo>
                  <a:pt x="1818511" y="239076"/>
                </a:lnTo>
                <a:lnTo>
                  <a:pt x="1782107" y="211708"/>
                </a:lnTo>
                <a:lnTo>
                  <a:pt x="1744581" y="185800"/>
                </a:lnTo>
                <a:lnTo>
                  <a:pt x="1705975" y="161394"/>
                </a:lnTo>
                <a:lnTo>
                  <a:pt x="1666332" y="138532"/>
                </a:lnTo>
                <a:lnTo>
                  <a:pt x="1625693" y="117257"/>
                </a:lnTo>
                <a:lnTo>
                  <a:pt x="1584101" y="97610"/>
                </a:lnTo>
                <a:lnTo>
                  <a:pt x="1541598" y="79634"/>
                </a:lnTo>
                <a:lnTo>
                  <a:pt x="1498226" y="63371"/>
                </a:lnTo>
                <a:lnTo>
                  <a:pt x="1454028" y="48863"/>
                </a:lnTo>
                <a:lnTo>
                  <a:pt x="1409045" y="36152"/>
                </a:lnTo>
                <a:lnTo>
                  <a:pt x="1363320" y="25282"/>
                </a:lnTo>
                <a:lnTo>
                  <a:pt x="1316896" y="16293"/>
                </a:lnTo>
                <a:lnTo>
                  <a:pt x="1269813" y="9228"/>
                </a:lnTo>
                <a:lnTo>
                  <a:pt x="1222115" y="4129"/>
                </a:lnTo>
                <a:lnTo>
                  <a:pt x="1173844" y="1039"/>
                </a:lnTo>
                <a:lnTo>
                  <a:pt x="1125042" y="0"/>
                </a:lnTo>
                <a:lnTo>
                  <a:pt x="1076239" y="1039"/>
                </a:lnTo>
                <a:lnTo>
                  <a:pt x="1027968" y="4129"/>
                </a:lnTo>
                <a:lnTo>
                  <a:pt x="980270" y="9228"/>
                </a:lnTo>
                <a:lnTo>
                  <a:pt x="933188" y="16293"/>
                </a:lnTo>
                <a:lnTo>
                  <a:pt x="886763" y="25282"/>
                </a:lnTo>
                <a:lnTo>
                  <a:pt x="841038" y="36152"/>
                </a:lnTo>
                <a:lnTo>
                  <a:pt x="796056" y="48863"/>
                </a:lnTo>
                <a:lnTo>
                  <a:pt x="751857" y="63371"/>
                </a:lnTo>
                <a:lnTo>
                  <a:pt x="708486" y="79634"/>
                </a:lnTo>
                <a:lnTo>
                  <a:pt x="665983" y="97610"/>
                </a:lnTo>
                <a:lnTo>
                  <a:pt x="624391" y="117257"/>
                </a:lnTo>
                <a:lnTo>
                  <a:pt x="583752" y="138532"/>
                </a:lnTo>
                <a:lnTo>
                  <a:pt x="544108" y="161394"/>
                </a:lnTo>
                <a:lnTo>
                  <a:pt x="505503" y="185800"/>
                </a:lnTo>
                <a:lnTo>
                  <a:pt x="467977" y="211708"/>
                </a:lnTo>
                <a:lnTo>
                  <a:pt x="431573" y="239076"/>
                </a:lnTo>
                <a:lnTo>
                  <a:pt x="396333" y="267861"/>
                </a:lnTo>
                <a:lnTo>
                  <a:pt x="362300" y="298022"/>
                </a:lnTo>
                <a:lnTo>
                  <a:pt x="329515" y="329515"/>
                </a:lnTo>
                <a:lnTo>
                  <a:pt x="298022" y="362300"/>
                </a:lnTo>
                <a:lnTo>
                  <a:pt x="267861" y="396333"/>
                </a:lnTo>
                <a:lnTo>
                  <a:pt x="239076" y="431573"/>
                </a:lnTo>
                <a:lnTo>
                  <a:pt x="211708" y="467977"/>
                </a:lnTo>
                <a:lnTo>
                  <a:pt x="185800" y="505503"/>
                </a:lnTo>
                <a:lnTo>
                  <a:pt x="161394" y="544108"/>
                </a:lnTo>
                <a:lnTo>
                  <a:pt x="138532" y="583752"/>
                </a:lnTo>
                <a:lnTo>
                  <a:pt x="117257" y="624391"/>
                </a:lnTo>
                <a:lnTo>
                  <a:pt x="97610" y="665983"/>
                </a:lnTo>
                <a:lnTo>
                  <a:pt x="79634" y="708486"/>
                </a:lnTo>
                <a:lnTo>
                  <a:pt x="63371" y="751857"/>
                </a:lnTo>
                <a:lnTo>
                  <a:pt x="48863" y="796056"/>
                </a:lnTo>
                <a:lnTo>
                  <a:pt x="36152" y="841038"/>
                </a:lnTo>
                <a:lnTo>
                  <a:pt x="25282" y="886763"/>
                </a:lnTo>
                <a:lnTo>
                  <a:pt x="16293" y="933188"/>
                </a:lnTo>
                <a:lnTo>
                  <a:pt x="9228" y="980270"/>
                </a:lnTo>
                <a:lnTo>
                  <a:pt x="4129" y="1027968"/>
                </a:lnTo>
                <a:lnTo>
                  <a:pt x="1039" y="1076239"/>
                </a:lnTo>
                <a:lnTo>
                  <a:pt x="0" y="1125042"/>
                </a:lnTo>
                <a:lnTo>
                  <a:pt x="1039" y="1173843"/>
                </a:lnTo>
                <a:lnTo>
                  <a:pt x="4129" y="1222113"/>
                </a:lnTo>
                <a:lnTo>
                  <a:pt x="9228" y="1269810"/>
                </a:lnTo>
                <a:lnTo>
                  <a:pt x="16293" y="1316892"/>
                </a:lnTo>
                <a:lnTo>
                  <a:pt x="25282" y="1363316"/>
                </a:lnTo>
                <a:lnTo>
                  <a:pt x="36152" y="1409040"/>
                </a:lnTo>
                <a:lnTo>
                  <a:pt x="48863" y="1454022"/>
                </a:lnTo>
                <a:lnTo>
                  <a:pt x="63371" y="1498220"/>
                </a:lnTo>
                <a:lnTo>
                  <a:pt x="79634" y="1541591"/>
                </a:lnTo>
                <a:lnTo>
                  <a:pt x="97610" y="1584093"/>
                </a:lnTo>
                <a:lnTo>
                  <a:pt x="117257" y="1625685"/>
                </a:lnTo>
                <a:lnTo>
                  <a:pt x="138532" y="1666323"/>
                </a:lnTo>
                <a:lnTo>
                  <a:pt x="161394" y="1705966"/>
                </a:lnTo>
                <a:lnTo>
                  <a:pt x="185800" y="1744571"/>
                </a:lnTo>
                <a:lnTo>
                  <a:pt x="211708" y="1782097"/>
                </a:lnTo>
                <a:lnTo>
                  <a:pt x="239076" y="1818500"/>
                </a:lnTo>
                <a:lnTo>
                  <a:pt x="267861" y="1853740"/>
                </a:lnTo>
                <a:lnTo>
                  <a:pt x="298022" y="1887773"/>
                </a:lnTo>
                <a:lnTo>
                  <a:pt x="329515" y="1920557"/>
                </a:lnTo>
                <a:lnTo>
                  <a:pt x="362300" y="1952050"/>
                </a:lnTo>
                <a:lnTo>
                  <a:pt x="396333" y="1982211"/>
                </a:lnTo>
                <a:lnTo>
                  <a:pt x="431573" y="2010996"/>
                </a:lnTo>
                <a:lnTo>
                  <a:pt x="467977" y="2038363"/>
                </a:lnTo>
                <a:lnTo>
                  <a:pt x="505503" y="2064271"/>
                </a:lnTo>
                <a:lnTo>
                  <a:pt x="544108" y="2088677"/>
                </a:lnTo>
                <a:lnTo>
                  <a:pt x="583752" y="2111539"/>
                </a:lnTo>
                <a:lnTo>
                  <a:pt x="624391" y="2132814"/>
                </a:lnTo>
                <a:lnTo>
                  <a:pt x="665983" y="2152461"/>
                </a:lnTo>
                <a:lnTo>
                  <a:pt x="708486" y="2170437"/>
                </a:lnTo>
                <a:lnTo>
                  <a:pt x="751857" y="2186700"/>
                </a:lnTo>
                <a:lnTo>
                  <a:pt x="796056" y="2201208"/>
                </a:lnTo>
                <a:lnTo>
                  <a:pt x="841038" y="2213918"/>
                </a:lnTo>
                <a:lnTo>
                  <a:pt x="886763" y="2224789"/>
                </a:lnTo>
                <a:lnTo>
                  <a:pt x="933188" y="2233778"/>
                </a:lnTo>
                <a:lnTo>
                  <a:pt x="980270" y="2240843"/>
                </a:lnTo>
                <a:lnTo>
                  <a:pt x="1027968" y="2245942"/>
                </a:lnTo>
                <a:lnTo>
                  <a:pt x="1076239" y="2249032"/>
                </a:lnTo>
                <a:lnTo>
                  <a:pt x="1125042" y="2250071"/>
                </a:lnTo>
                <a:close/>
              </a:path>
            </a:pathLst>
          </a:custGeom>
          <a:ln w="2117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036" y="4363868"/>
            <a:ext cx="203200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71475">
              <a:lnSpc>
                <a:spcPts val="2000"/>
              </a:lnSpc>
              <a:spcBef>
                <a:spcPts val="300"/>
              </a:spcBef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Patient uploads</a:t>
            </a:r>
            <a:r>
              <a:rPr sz="1800" b="0" spc="-20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his 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Genetic</a:t>
            </a:r>
            <a:r>
              <a:rPr sz="1800" b="0" spc="-8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Data,</a:t>
            </a:r>
            <a:endParaRPr sz="1800">
              <a:latin typeface="Aaux Pro Light"/>
              <a:cs typeface="Aaux Pro Light"/>
            </a:endParaRPr>
          </a:p>
          <a:p>
            <a:pPr marL="12700">
              <a:lnSpc>
                <a:spcPts val="1960"/>
              </a:lnSpc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Blood Tests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and</a:t>
            </a:r>
            <a:r>
              <a:rPr sz="1800" b="0" spc="-21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Scans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9036" y="6218271"/>
            <a:ext cx="1723389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Personalisation, 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Genetic </a:t>
            </a:r>
            <a:r>
              <a:rPr sz="1800" b="0" spc="-45" dirty="0">
                <a:solidFill>
                  <a:srgbClr val="FFFFFF"/>
                </a:solidFill>
                <a:latin typeface="Aaux Pro Light"/>
                <a:cs typeface="Aaux Pro Light"/>
              </a:rPr>
              <a:t>Profiling 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and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Cloud</a:t>
            </a:r>
            <a:r>
              <a:rPr sz="1800" b="0" spc="-19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Medicine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5206" y="6218271"/>
            <a:ext cx="1830705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Remote</a:t>
            </a:r>
            <a:r>
              <a:rPr sz="1800" b="0" spc="-8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Access</a:t>
            </a:r>
            <a:endParaRPr sz="1800">
              <a:latin typeface="Aaux Pro Light"/>
              <a:cs typeface="Aaux Pro Light"/>
            </a:endParaRPr>
          </a:p>
          <a:p>
            <a:pPr marL="12700">
              <a:lnSpc>
                <a:spcPts val="2080"/>
              </a:lnSpc>
            </a:pP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and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Borderless</a:t>
            </a:r>
            <a:r>
              <a:rPr sz="1800" b="0" spc="-16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Care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41376" y="6218271"/>
            <a:ext cx="1447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Robotic</a:t>
            </a:r>
            <a:r>
              <a:rPr sz="1800" b="0" spc="-14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Surgery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7546" y="6218271"/>
            <a:ext cx="198310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Wearables and  Continuous</a:t>
            </a:r>
            <a:r>
              <a:rPr sz="1800" b="0" spc="-12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Monitoring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600" y="3647002"/>
            <a:ext cx="294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0" dirty="0">
                <a:solidFill>
                  <a:srgbClr val="FFFFFF"/>
                </a:solidFill>
                <a:latin typeface="Aaux Pro Light"/>
                <a:cs typeface="Aaux Pro Light"/>
              </a:rPr>
              <a:t>1.</a:t>
            </a:r>
            <a:endParaRPr sz="4000">
              <a:latin typeface="Aaux Pro Light"/>
              <a:cs typeface="Aaux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8540" y="3408634"/>
            <a:ext cx="1800225" cy="227139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4000" b="0" spc="-80" dirty="0">
                <a:solidFill>
                  <a:srgbClr val="FFFFFF"/>
                </a:solidFill>
                <a:latin typeface="Aaux Pro Light"/>
                <a:cs typeface="Aaux Pro Light"/>
              </a:rPr>
              <a:t>2.</a:t>
            </a:r>
            <a:endParaRPr sz="4000">
              <a:latin typeface="Aaux Pro Light"/>
              <a:cs typeface="Aaux Pro Light"/>
            </a:endParaRPr>
          </a:p>
          <a:p>
            <a:pPr marL="12700" marR="5080">
              <a:lnSpc>
                <a:spcPts val="2000"/>
              </a:lnSpc>
              <a:spcBef>
                <a:spcPts val="1045"/>
              </a:spcBef>
            </a:pP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Diagnosis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is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made 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via</a:t>
            </a:r>
            <a:r>
              <a:rPr sz="1800" b="0" spc="-15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multi-disciplinary  discussion with  specialists across 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the</a:t>
            </a:r>
            <a:r>
              <a:rPr sz="1800" b="0" spc="-8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world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1172" y="3408626"/>
            <a:ext cx="2095500" cy="201739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4000" b="0" spc="-80" dirty="0">
                <a:solidFill>
                  <a:srgbClr val="FFFFFF"/>
                </a:solidFill>
                <a:latin typeface="Aaux Pro Light"/>
                <a:cs typeface="Aaux Pro Light"/>
              </a:rPr>
              <a:t>3.</a:t>
            </a:r>
            <a:endParaRPr sz="4000">
              <a:latin typeface="Aaux Pro Light"/>
              <a:cs typeface="Aaux Pro Light"/>
            </a:endParaRPr>
          </a:p>
          <a:p>
            <a:pPr marL="39370" marR="5080">
              <a:lnSpc>
                <a:spcPts val="2000"/>
              </a:lnSpc>
              <a:spcBef>
                <a:spcPts val="1045"/>
              </a:spcBef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Surgeon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in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NYC 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remotely controls</a:t>
            </a:r>
            <a:r>
              <a:rPr sz="1800" b="0" spc="-204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robot 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to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perform surgery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on 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the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patient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in</a:t>
            </a:r>
            <a:r>
              <a:rPr sz="1800" b="0" spc="-185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Paris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8009" y="3408634"/>
            <a:ext cx="2124075" cy="227139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975"/>
              </a:spcBef>
            </a:pPr>
            <a:r>
              <a:rPr sz="4000" b="0" spc="-80" dirty="0">
                <a:solidFill>
                  <a:srgbClr val="FFFFFF"/>
                </a:solidFill>
                <a:latin typeface="Aaux Pro Light"/>
                <a:cs typeface="Aaux Pro Light"/>
              </a:rPr>
              <a:t>4.</a:t>
            </a:r>
            <a:endParaRPr sz="4000">
              <a:latin typeface="Aaux Pro Light"/>
              <a:cs typeface="Aaux Pro Light"/>
            </a:endParaRPr>
          </a:p>
          <a:p>
            <a:pPr marL="12700">
              <a:lnSpc>
                <a:spcPts val="2080"/>
              </a:lnSpc>
              <a:spcBef>
                <a:spcPts val="844"/>
              </a:spcBef>
            </a:pP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Patient</a:t>
            </a:r>
            <a:r>
              <a:rPr sz="1800" b="0" spc="-9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recuperates</a:t>
            </a:r>
            <a:endParaRPr sz="1800">
              <a:latin typeface="Aaux Pro Light"/>
              <a:cs typeface="Aaux Pro Light"/>
            </a:endParaRPr>
          </a:p>
          <a:p>
            <a:pPr marL="12700" marR="5080">
              <a:lnSpc>
                <a:spcPts val="2000"/>
              </a:lnSpc>
              <a:spcBef>
                <a:spcPts val="120"/>
              </a:spcBef>
            </a:pP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at </a:t>
            </a:r>
            <a:r>
              <a:rPr sz="1800" b="0" spc="-30" dirty="0">
                <a:solidFill>
                  <a:srgbClr val="FFFFFF"/>
                </a:solidFill>
                <a:latin typeface="Aaux Pro Light"/>
                <a:cs typeface="Aaux Pro Light"/>
              </a:rPr>
              <a:t>home with</a:t>
            </a:r>
            <a:r>
              <a:rPr sz="1800" b="0" spc="-270" dirty="0">
                <a:solidFill>
                  <a:srgbClr val="FFFFFF"/>
                </a:solidFill>
                <a:latin typeface="Aaux Pro Light"/>
                <a:cs typeface="Aaux Pro Light"/>
              </a:rPr>
              <a:t>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wearables  transmitting </a:t>
            </a:r>
            <a:r>
              <a:rPr sz="1800" b="0" spc="-35" dirty="0">
                <a:solidFill>
                  <a:srgbClr val="FFFFFF"/>
                </a:solidFill>
                <a:latin typeface="Aaux Pro Light"/>
                <a:cs typeface="Aaux Pro Light"/>
              </a:rPr>
              <a:t>vital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signs 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in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real-time </a:t>
            </a:r>
            <a:r>
              <a:rPr sz="1800" b="0" spc="-20" dirty="0">
                <a:solidFill>
                  <a:srgbClr val="FFFFFF"/>
                </a:solidFill>
                <a:latin typeface="Aaux Pro Light"/>
                <a:cs typeface="Aaux Pro Light"/>
              </a:rPr>
              <a:t>to </a:t>
            </a:r>
            <a:r>
              <a:rPr sz="1800" b="0" spc="-40" dirty="0">
                <a:solidFill>
                  <a:srgbClr val="FFFFFF"/>
                </a:solidFill>
                <a:latin typeface="Aaux Pro Light"/>
                <a:cs typeface="Aaux Pro Light"/>
              </a:rPr>
              <a:t>the  physician</a:t>
            </a:r>
            <a:endParaRPr sz="1800">
              <a:latin typeface="Aaux Pro Light"/>
              <a:cs typeface="Aaux Pro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1999" y="5328356"/>
            <a:ext cx="0" cy="795020"/>
          </a:xfrm>
          <a:custGeom>
            <a:avLst/>
            <a:gdLst/>
            <a:ahLst/>
            <a:cxnLst/>
            <a:rect l="l" t="t" r="r" b="b"/>
            <a:pathLst>
              <a:path h="795020">
                <a:moveTo>
                  <a:pt x="0" y="0"/>
                </a:moveTo>
                <a:lnTo>
                  <a:pt x="0" y="7946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9588" y="6103303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5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3186" y="5712355"/>
            <a:ext cx="0" cy="410845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0"/>
                </a:moveTo>
                <a:lnTo>
                  <a:pt x="0" y="41062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0776" y="6103303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31591" y="5496355"/>
            <a:ext cx="0" cy="626745"/>
          </a:xfrm>
          <a:custGeom>
            <a:avLst/>
            <a:gdLst/>
            <a:ahLst/>
            <a:cxnLst/>
            <a:rect l="l" t="t" r="r" b="b"/>
            <a:pathLst>
              <a:path h="626745">
                <a:moveTo>
                  <a:pt x="0" y="0"/>
                </a:moveTo>
                <a:lnTo>
                  <a:pt x="0" y="62663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99181" y="6103303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768" y="5763530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4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0357" y="6103303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64820" y="0"/>
                </a:moveTo>
                <a:lnTo>
                  <a:pt x="0" y="0"/>
                </a:lnTo>
                <a:lnTo>
                  <a:pt x="32410" y="89052"/>
                </a:lnTo>
                <a:lnTo>
                  <a:pt x="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86008" cy="7547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666" y="408744"/>
            <a:ext cx="57150" cy="50165"/>
          </a:xfrm>
          <a:custGeom>
            <a:avLst/>
            <a:gdLst/>
            <a:ahLst/>
            <a:cxnLst/>
            <a:rect l="l" t="t" r="r" b="b"/>
            <a:pathLst>
              <a:path w="57150" h="50165">
                <a:moveTo>
                  <a:pt x="28371" y="0"/>
                </a:moveTo>
                <a:lnTo>
                  <a:pt x="17305" y="1977"/>
                </a:lnTo>
                <a:lnTo>
                  <a:pt x="8289" y="7353"/>
                </a:lnTo>
                <a:lnTo>
                  <a:pt x="2222" y="15291"/>
                </a:lnTo>
                <a:lnTo>
                  <a:pt x="0" y="24955"/>
                </a:lnTo>
                <a:lnTo>
                  <a:pt x="2222" y="34764"/>
                </a:lnTo>
                <a:lnTo>
                  <a:pt x="8289" y="42686"/>
                </a:lnTo>
                <a:lnTo>
                  <a:pt x="17305" y="47981"/>
                </a:lnTo>
                <a:lnTo>
                  <a:pt x="28371" y="49911"/>
                </a:lnTo>
                <a:lnTo>
                  <a:pt x="39437" y="47981"/>
                </a:lnTo>
                <a:lnTo>
                  <a:pt x="48453" y="42686"/>
                </a:lnTo>
                <a:lnTo>
                  <a:pt x="54521" y="34764"/>
                </a:lnTo>
                <a:lnTo>
                  <a:pt x="56743" y="24955"/>
                </a:lnTo>
                <a:lnTo>
                  <a:pt x="54521" y="15291"/>
                </a:lnTo>
                <a:lnTo>
                  <a:pt x="48453" y="7353"/>
                </a:lnTo>
                <a:lnTo>
                  <a:pt x="39437" y="1977"/>
                </a:lnTo>
                <a:lnTo>
                  <a:pt x="28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1915" y="483269"/>
            <a:ext cx="260350" cy="191135"/>
          </a:xfrm>
          <a:custGeom>
            <a:avLst/>
            <a:gdLst/>
            <a:ahLst/>
            <a:cxnLst/>
            <a:rect l="l" t="t" r="r" b="b"/>
            <a:pathLst>
              <a:path w="260350" h="191134">
                <a:moveTo>
                  <a:pt x="74498" y="0"/>
                </a:moveTo>
                <a:lnTo>
                  <a:pt x="30848" y="3862"/>
                </a:lnTo>
                <a:lnTo>
                  <a:pt x="0" y="32385"/>
                </a:lnTo>
                <a:lnTo>
                  <a:pt x="0" y="166128"/>
                </a:lnTo>
                <a:lnTo>
                  <a:pt x="2041" y="175937"/>
                </a:lnTo>
                <a:lnTo>
                  <a:pt x="7712" y="183859"/>
                </a:lnTo>
                <a:lnTo>
                  <a:pt x="16330" y="189154"/>
                </a:lnTo>
                <a:lnTo>
                  <a:pt x="27216" y="191084"/>
                </a:lnTo>
                <a:lnTo>
                  <a:pt x="37884" y="189154"/>
                </a:lnTo>
                <a:lnTo>
                  <a:pt x="46037" y="183859"/>
                </a:lnTo>
                <a:lnTo>
                  <a:pt x="51304" y="175937"/>
                </a:lnTo>
                <a:lnTo>
                  <a:pt x="53314" y="166128"/>
                </a:lnTo>
                <a:lnTo>
                  <a:pt x="53314" y="36918"/>
                </a:lnTo>
                <a:lnTo>
                  <a:pt x="59804" y="34518"/>
                </a:lnTo>
                <a:lnTo>
                  <a:pt x="65277" y="33489"/>
                </a:lnTo>
                <a:lnTo>
                  <a:pt x="254479" y="33489"/>
                </a:lnTo>
                <a:lnTo>
                  <a:pt x="244325" y="18453"/>
                </a:lnTo>
                <a:lnTo>
                  <a:pt x="132969" y="18453"/>
                </a:lnTo>
                <a:lnTo>
                  <a:pt x="123638" y="11240"/>
                </a:lnTo>
                <a:lnTo>
                  <a:pt x="111167" y="5378"/>
                </a:lnTo>
                <a:lnTo>
                  <a:pt x="94980" y="1440"/>
                </a:lnTo>
                <a:lnTo>
                  <a:pt x="74498" y="0"/>
                </a:lnTo>
                <a:close/>
              </a:path>
              <a:path w="260350" h="191134">
                <a:moveTo>
                  <a:pt x="170903" y="33489"/>
                </a:moveTo>
                <a:lnTo>
                  <a:pt x="74853" y="33489"/>
                </a:lnTo>
                <a:lnTo>
                  <a:pt x="87125" y="35215"/>
                </a:lnTo>
                <a:lnTo>
                  <a:pt x="96131" y="40114"/>
                </a:lnTo>
                <a:lnTo>
                  <a:pt x="101676" y="47768"/>
                </a:lnTo>
                <a:lnTo>
                  <a:pt x="103568" y="57759"/>
                </a:lnTo>
                <a:lnTo>
                  <a:pt x="103911" y="166128"/>
                </a:lnTo>
                <a:lnTo>
                  <a:pt x="105954" y="175937"/>
                </a:lnTo>
                <a:lnTo>
                  <a:pt x="111629" y="183859"/>
                </a:lnTo>
                <a:lnTo>
                  <a:pt x="120252" y="189154"/>
                </a:lnTo>
                <a:lnTo>
                  <a:pt x="131140" y="191084"/>
                </a:lnTo>
                <a:lnTo>
                  <a:pt x="141797" y="189154"/>
                </a:lnTo>
                <a:lnTo>
                  <a:pt x="149913" y="183859"/>
                </a:lnTo>
                <a:lnTo>
                  <a:pt x="155082" y="175937"/>
                </a:lnTo>
                <a:lnTo>
                  <a:pt x="156895" y="166128"/>
                </a:lnTo>
                <a:lnTo>
                  <a:pt x="156895" y="42379"/>
                </a:lnTo>
                <a:lnTo>
                  <a:pt x="163042" y="36233"/>
                </a:lnTo>
                <a:lnTo>
                  <a:pt x="170903" y="33489"/>
                </a:lnTo>
                <a:close/>
              </a:path>
              <a:path w="260350" h="191134">
                <a:moveTo>
                  <a:pt x="254479" y="33489"/>
                </a:moveTo>
                <a:lnTo>
                  <a:pt x="180136" y="33489"/>
                </a:lnTo>
                <a:lnTo>
                  <a:pt x="192092" y="35417"/>
                </a:lnTo>
                <a:lnTo>
                  <a:pt x="200390" y="40709"/>
                </a:lnTo>
                <a:lnTo>
                  <a:pt x="205225" y="48631"/>
                </a:lnTo>
                <a:lnTo>
                  <a:pt x="206794" y="58445"/>
                </a:lnTo>
                <a:lnTo>
                  <a:pt x="207149" y="166128"/>
                </a:lnTo>
                <a:lnTo>
                  <a:pt x="209191" y="175937"/>
                </a:lnTo>
                <a:lnTo>
                  <a:pt x="214863" y="183859"/>
                </a:lnTo>
                <a:lnTo>
                  <a:pt x="223485" y="189154"/>
                </a:lnTo>
                <a:lnTo>
                  <a:pt x="234378" y="191084"/>
                </a:lnTo>
                <a:lnTo>
                  <a:pt x="245033" y="189154"/>
                </a:lnTo>
                <a:lnTo>
                  <a:pt x="253145" y="183859"/>
                </a:lnTo>
                <a:lnTo>
                  <a:pt x="258310" y="175937"/>
                </a:lnTo>
                <a:lnTo>
                  <a:pt x="260121" y="166128"/>
                </a:lnTo>
                <a:lnTo>
                  <a:pt x="259995" y="57759"/>
                </a:lnTo>
                <a:lnTo>
                  <a:pt x="255913" y="35613"/>
                </a:lnTo>
                <a:lnTo>
                  <a:pt x="254479" y="33489"/>
                </a:lnTo>
                <a:close/>
              </a:path>
              <a:path w="260350" h="191134">
                <a:moveTo>
                  <a:pt x="193814" y="0"/>
                </a:moveTo>
                <a:lnTo>
                  <a:pt x="173104" y="1488"/>
                </a:lnTo>
                <a:lnTo>
                  <a:pt x="156338" y="5507"/>
                </a:lnTo>
                <a:lnTo>
                  <a:pt x="143099" y="11385"/>
                </a:lnTo>
                <a:lnTo>
                  <a:pt x="132969" y="18453"/>
                </a:lnTo>
                <a:lnTo>
                  <a:pt x="244325" y="18453"/>
                </a:lnTo>
                <a:lnTo>
                  <a:pt x="243374" y="17044"/>
                </a:lnTo>
                <a:lnTo>
                  <a:pt x="222632" y="4565"/>
                </a:lnTo>
                <a:lnTo>
                  <a:pt x="19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6354" y="483264"/>
            <a:ext cx="53340" cy="191135"/>
          </a:xfrm>
          <a:custGeom>
            <a:avLst/>
            <a:gdLst/>
            <a:ahLst/>
            <a:cxnLst/>
            <a:rect l="l" t="t" r="r" b="b"/>
            <a:pathLst>
              <a:path w="53339" h="191134">
                <a:moveTo>
                  <a:pt x="27228" y="0"/>
                </a:moveTo>
                <a:lnTo>
                  <a:pt x="16341" y="1977"/>
                </a:lnTo>
                <a:lnTo>
                  <a:pt x="7718" y="7353"/>
                </a:lnTo>
                <a:lnTo>
                  <a:pt x="2043" y="15291"/>
                </a:lnTo>
                <a:lnTo>
                  <a:pt x="0" y="24955"/>
                </a:lnTo>
                <a:lnTo>
                  <a:pt x="12" y="166128"/>
                </a:lnTo>
                <a:lnTo>
                  <a:pt x="2054" y="175937"/>
                </a:lnTo>
                <a:lnTo>
                  <a:pt x="7724" y="183859"/>
                </a:lnTo>
                <a:lnTo>
                  <a:pt x="16343" y="189154"/>
                </a:lnTo>
                <a:lnTo>
                  <a:pt x="27228" y="191084"/>
                </a:lnTo>
                <a:lnTo>
                  <a:pt x="37891" y="189154"/>
                </a:lnTo>
                <a:lnTo>
                  <a:pt x="46047" y="183859"/>
                </a:lnTo>
                <a:lnTo>
                  <a:pt x="51321" y="175937"/>
                </a:lnTo>
                <a:lnTo>
                  <a:pt x="53340" y="166128"/>
                </a:lnTo>
                <a:lnTo>
                  <a:pt x="52984" y="24955"/>
                </a:lnTo>
                <a:lnTo>
                  <a:pt x="51171" y="15291"/>
                </a:lnTo>
                <a:lnTo>
                  <a:pt x="46002" y="7353"/>
                </a:lnTo>
                <a:lnTo>
                  <a:pt x="37886" y="1977"/>
                </a:lnTo>
                <a:lnTo>
                  <a:pt x="27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859" y="483264"/>
            <a:ext cx="160477" cy="191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4149" y="408746"/>
            <a:ext cx="161290" cy="266065"/>
          </a:xfrm>
          <a:custGeom>
            <a:avLst/>
            <a:gdLst/>
            <a:ahLst/>
            <a:cxnLst/>
            <a:rect l="l" t="t" r="r" b="b"/>
            <a:pathLst>
              <a:path w="161289" h="266065">
                <a:moveTo>
                  <a:pt x="81026" y="75895"/>
                </a:moveTo>
                <a:lnTo>
                  <a:pt x="48316" y="82480"/>
                </a:lnTo>
                <a:lnTo>
                  <a:pt x="22691" y="101401"/>
                </a:lnTo>
                <a:lnTo>
                  <a:pt x="5977" y="131407"/>
                </a:lnTo>
                <a:lnTo>
                  <a:pt x="0" y="171246"/>
                </a:lnTo>
                <a:lnTo>
                  <a:pt x="6317" y="211952"/>
                </a:lnTo>
                <a:lnTo>
                  <a:pt x="24396" y="241500"/>
                </a:lnTo>
                <a:lnTo>
                  <a:pt x="52924" y="259507"/>
                </a:lnTo>
                <a:lnTo>
                  <a:pt x="90589" y="265595"/>
                </a:lnTo>
                <a:lnTo>
                  <a:pt x="106744" y="265139"/>
                </a:lnTo>
                <a:lnTo>
                  <a:pt x="145427" y="258495"/>
                </a:lnTo>
                <a:lnTo>
                  <a:pt x="161048" y="235712"/>
                </a:lnTo>
                <a:lnTo>
                  <a:pt x="161047" y="231762"/>
                </a:lnTo>
                <a:lnTo>
                  <a:pt x="91617" y="231762"/>
                </a:lnTo>
                <a:lnTo>
                  <a:pt x="74137" y="227557"/>
                </a:lnTo>
                <a:lnTo>
                  <a:pt x="62004" y="215307"/>
                </a:lnTo>
                <a:lnTo>
                  <a:pt x="54934" y="195559"/>
                </a:lnTo>
                <a:lnTo>
                  <a:pt x="52641" y="168859"/>
                </a:lnTo>
                <a:lnTo>
                  <a:pt x="54864" y="142969"/>
                </a:lnTo>
                <a:lnTo>
                  <a:pt x="61961" y="123012"/>
                </a:lnTo>
                <a:lnTo>
                  <a:pt x="74571" y="110169"/>
                </a:lnTo>
                <a:lnTo>
                  <a:pt x="93332" y="105625"/>
                </a:lnTo>
                <a:lnTo>
                  <a:pt x="161025" y="105625"/>
                </a:lnTo>
                <a:lnTo>
                  <a:pt x="161020" y="78968"/>
                </a:lnTo>
                <a:lnTo>
                  <a:pt x="108026" y="78968"/>
                </a:lnTo>
                <a:lnTo>
                  <a:pt x="102457" y="77765"/>
                </a:lnTo>
                <a:lnTo>
                  <a:pt x="96059" y="76788"/>
                </a:lnTo>
                <a:lnTo>
                  <a:pt x="88895" y="76134"/>
                </a:lnTo>
                <a:lnTo>
                  <a:pt x="81026" y="75895"/>
                </a:lnTo>
                <a:close/>
              </a:path>
              <a:path w="161289" h="266065">
                <a:moveTo>
                  <a:pt x="161025" y="105625"/>
                </a:moveTo>
                <a:lnTo>
                  <a:pt x="98793" y="105625"/>
                </a:lnTo>
                <a:lnTo>
                  <a:pt x="103581" y="106311"/>
                </a:lnTo>
                <a:lnTo>
                  <a:pt x="108026" y="107670"/>
                </a:lnTo>
                <a:lnTo>
                  <a:pt x="108026" y="229019"/>
                </a:lnTo>
                <a:lnTo>
                  <a:pt x="104254" y="231076"/>
                </a:lnTo>
                <a:lnTo>
                  <a:pt x="98793" y="231762"/>
                </a:lnTo>
                <a:lnTo>
                  <a:pt x="161047" y="231762"/>
                </a:lnTo>
                <a:lnTo>
                  <a:pt x="161025" y="105625"/>
                </a:lnTo>
                <a:close/>
              </a:path>
              <a:path w="161289" h="266065">
                <a:moveTo>
                  <a:pt x="135255" y="0"/>
                </a:moveTo>
                <a:lnTo>
                  <a:pt x="124560" y="1913"/>
                </a:lnTo>
                <a:lnTo>
                  <a:pt x="116030" y="7180"/>
                </a:lnTo>
                <a:lnTo>
                  <a:pt x="110305" y="15092"/>
                </a:lnTo>
                <a:lnTo>
                  <a:pt x="108026" y="24942"/>
                </a:lnTo>
                <a:lnTo>
                  <a:pt x="108026" y="78968"/>
                </a:lnTo>
                <a:lnTo>
                  <a:pt x="161020" y="78968"/>
                </a:lnTo>
                <a:lnTo>
                  <a:pt x="161010" y="24130"/>
                </a:lnTo>
                <a:lnTo>
                  <a:pt x="158981" y="14750"/>
                </a:lnTo>
                <a:lnTo>
                  <a:pt x="153757" y="7078"/>
                </a:lnTo>
                <a:lnTo>
                  <a:pt x="145721" y="1900"/>
                </a:lnTo>
                <a:lnTo>
                  <a:pt x="135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92" y="482655"/>
            <a:ext cx="191531" cy="191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737" y="711339"/>
            <a:ext cx="960119" cy="97790"/>
          </a:xfrm>
          <a:custGeom>
            <a:avLst/>
            <a:gdLst/>
            <a:ahLst/>
            <a:cxnLst/>
            <a:rect l="l" t="t" r="r" b="b"/>
            <a:pathLst>
              <a:path w="960119" h="97790">
                <a:moveTo>
                  <a:pt x="9232" y="5079"/>
                </a:moveTo>
                <a:lnTo>
                  <a:pt x="0" y="5079"/>
                </a:lnTo>
                <a:lnTo>
                  <a:pt x="0" y="96024"/>
                </a:lnTo>
                <a:lnTo>
                  <a:pt x="9232" y="96024"/>
                </a:lnTo>
                <a:lnTo>
                  <a:pt x="9232" y="5079"/>
                </a:lnTo>
                <a:close/>
              </a:path>
              <a:path w="960119" h="97790">
                <a:moveTo>
                  <a:pt x="40271" y="41554"/>
                </a:moveTo>
                <a:lnTo>
                  <a:pt x="31800" y="41554"/>
                </a:lnTo>
                <a:lnTo>
                  <a:pt x="31800" y="89255"/>
                </a:lnTo>
                <a:lnTo>
                  <a:pt x="35585" y="96024"/>
                </a:lnTo>
                <a:lnTo>
                  <a:pt x="48475" y="96024"/>
                </a:lnTo>
                <a:lnTo>
                  <a:pt x="48475" y="87439"/>
                </a:lnTo>
                <a:lnTo>
                  <a:pt x="42354" y="87439"/>
                </a:lnTo>
                <a:lnTo>
                  <a:pt x="40259" y="87312"/>
                </a:lnTo>
                <a:lnTo>
                  <a:pt x="40271" y="41554"/>
                </a:lnTo>
                <a:close/>
              </a:path>
              <a:path w="960119" h="97790">
                <a:moveTo>
                  <a:pt x="50037" y="32969"/>
                </a:moveTo>
                <a:lnTo>
                  <a:pt x="23202" y="32969"/>
                </a:lnTo>
                <a:lnTo>
                  <a:pt x="23202" y="41554"/>
                </a:lnTo>
                <a:lnTo>
                  <a:pt x="50037" y="41554"/>
                </a:lnTo>
                <a:lnTo>
                  <a:pt x="50037" y="32969"/>
                </a:lnTo>
                <a:close/>
              </a:path>
              <a:path w="960119" h="97790">
                <a:moveTo>
                  <a:pt x="40259" y="14592"/>
                </a:moveTo>
                <a:lnTo>
                  <a:pt x="31813" y="14592"/>
                </a:lnTo>
                <a:lnTo>
                  <a:pt x="31813" y="32969"/>
                </a:lnTo>
                <a:lnTo>
                  <a:pt x="40259" y="32969"/>
                </a:lnTo>
                <a:lnTo>
                  <a:pt x="40259" y="14592"/>
                </a:lnTo>
                <a:close/>
              </a:path>
              <a:path w="960119" h="97790">
                <a:moveTo>
                  <a:pt x="70688" y="0"/>
                </a:moveTo>
                <a:lnTo>
                  <a:pt x="65214" y="0"/>
                </a:lnTo>
                <a:lnTo>
                  <a:pt x="63004" y="2336"/>
                </a:lnTo>
                <a:lnTo>
                  <a:pt x="63004" y="24739"/>
                </a:lnTo>
                <a:lnTo>
                  <a:pt x="72898" y="24739"/>
                </a:lnTo>
                <a:lnTo>
                  <a:pt x="72898" y="2336"/>
                </a:lnTo>
                <a:lnTo>
                  <a:pt x="70688" y="0"/>
                </a:lnTo>
                <a:close/>
              </a:path>
              <a:path w="960119" h="97790">
                <a:moveTo>
                  <a:pt x="91338" y="76492"/>
                </a:moveTo>
                <a:lnTo>
                  <a:pt x="82753" y="79222"/>
                </a:lnTo>
                <a:lnTo>
                  <a:pt x="86451" y="87561"/>
                </a:lnTo>
                <a:lnTo>
                  <a:pt x="92125" y="93078"/>
                </a:lnTo>
                <a:lnTo>
                  <a:pt x="99562" y="96128"/>
                </a:lnTo>
                <a:lnTo>
                  <a:pt x="108546" y="97066"/>
                </a:lnTo>
                <a:lnTo>
                  <a:pt x="117069" y="95872"/>
                </a:lnTo>
                <a:lnTo>
                  <a:pt x="124639" y="92298"/>
                </a:lnTo>
                <a:lnTo>
                  <a:pt x="127877" y="88747"/>
                </a:lnTo>
                <a:lnTo>
                  <a:pt x="99542" y="88747"/>
                </a:lnTo>
                <a:lnTo>
                  <a:pt x="93675" y="85610"/>
                </a:lnTo>
                <a:lnTo>
                  <a:pt x="91338" y="76492"/>
                </a:lnTo>
                <a:close/>
              </a:path>
              <a:path w="960119" h="97790">
                <a:moveTo>
                  <a:pt x="106718" y="31927"/>
                </a:moveTo>
                <a:lnTo>
                  <a:pt x="98900" y="32924"/>
                </a:lnTo>
                <a:lnTo>
                  <a:pt x="91867" y="36007"/>
                </a:lnTo>
                <a:lnTo>
                  <a:pt x="86788" y="41314"/>
                </a:lnTo>
                <a:lnTo>
                  <a:pt x="84836" y="48983"/>
                </a:lnTo>
                <a:lnTo>
                  <a:pt x="90862" y="60857"/>
                </a:lnTo>
                <a:lnTo>
                  <a:pt x="104120" y="65962"/>
                </a:lnTo>
                <a:lnTo>
                  <a:pt x="117379" y="69845"/>
                </a:lnTo>
                <a:lnTo>
                  <a:pt x="123405" y="78054"/>
                </a:lnTo>
                <a:lnTo>
                  <a:pt x="123405" y="85750"/>
                </a:lnTo>
                <a:lnTo>
                  <a:pt x="115062" y="88747"/>
                </a:lnTo>
                <a:lnTo>
                  <a:pt x="127877" y="88747"/>
                </a:lnTo>
                <a:lnTo>
                  <a:pt x="130058" y="86355"/>
                </a:lnTo>
                <a:lnTo>
                  <a:pt x="132130" y="78054"/>
                </a:lnTo>
                <a:lnTo>
                  <a:pt x="126102" y="65223"/>
                </a:lnTo>
                <a:lnTo>
                  <a:pt x="112839" y="59409"/>
                </a:lnTo>
                <a:lnTo>
                  <a:pt x="99576" y="55649"/>
                </a:lnTo>
                <a:lnTo>
                  <a:pt x="93548" y="48983"/>
                </a:lnTo>
                <a:lnTo>
                  <a:pt x="93548" y="42329"/>
                </a:lnTo>
                <a:lnTo>
                  <a:pt x="101371" y="40373"/>
                </a:lnTo>
                <a:lnTo>
                  <a:pt x="126760" y="40373"/>
                </a:lnTo>
                <a:lnTo>
                  <a:pt x="126074" y="39337"/>
                </a:lnTo>
                <a:lnTo>
                  <a:pt x="120767" y="35066"/>
                </a:lnTo>
                <a:lnTo>
                  <a:pt x="114332" y="32673"/>
                </a:lnTo>
                <a:lnTo>
                  <a:pt x="106718" y="31927"/>
                </a:lnTo>
                <a:close/>
              </a:path>
              <a:path w="960119" h="97790">
                <a:moveTo>
                  <a:pt x="126760" y="40373"/>
                </a:moveTo>
                <a:lnTo>
                  <a:pt x="114287" y="40373"/>
                </a:lnTo>
                <a:lnTo>
                  <a:pt x="119113" y="42468"/>
                </a:lnTo>
                <a:lnTo>
                  <a:pt x="122491" y="49504"/>
                </a:lnTo>
                <a:lnTo>
                  <a:pt x="130302" y="45720"/>
                </a:lnTo>
                <a:lnTo>
                  <a:pt x="126760" y="40373"/>
                </a:lnTo>
                <a:close/>
              </a:path>
              <a:path w="960119" h="97790">
                <a:moveTo>
                  <a:pt x="226330" y="40639"/>
                </a:moveTo>
                <a:lnTo>
                  <a:pt x="213918" y="40639"/>
                </a:lnTo>
                <a:lnTo>
                  <a:pt x="221221" y="43383"/>
                </a:lnTo>
                <a:lnTo>
                  <a:pt x="221221" y="57073"/>
                </a:lnTo>
                <a:lnTo>
                  <a:pt x="219405" y="58775"/>
                </a:lnTo>
                <a:lnTo>
                  <a:pt x="217055" y="59296"/>
                </a:lnTo>
                <a:lnTo>
                  <a:pt x="203619" y="59296"/>
                </a:lnTo>
                <a:lnTo>
                  <a:pt x="195592" y="60580"/>
                </a:lnTo>
                <a:lnTo>
                  <a:pt x="188866" y="64306"/>
                </a:lnTo>
                <a:lnTo>
                  <a:pt x="184243" y="70279"/>
                </a:lnTo>
                <a:lnTo>
                  <a:pt x="182524" y="78308"/>
                </a:lnTo>
                <a:lnTo>
                  <a:pt x="184298" y="86124"/>
                </a:lnTo>
                <a:lnTo>
                  <a:pt x="189014" y="92125"/>
                </a:lnTo>
                <a:lnTo>
                  <a:pt x="195758" y="95974"/>
                </a:lnTo>
                <a:lnTo>
                  <a:pt x="203619" y="97332"/>
                </a:lnTo>
                <a:lnTo>
                  <a:pt x="210007" y="97332"/>
                </a:lnTo>
                <a:lnTo>
                  <a:pt x="216535" y="95770"/>
                </a:lnTo>
                <a:lnTo>
                  <a:pt x="221881" y="92125"/>
                </a:lnTo>
                <a:lnTo>
                  <a:pt x="230911" y="92125"/>
                </a:lnTo>
                <a:lnTo>
                  <a:pt x="229848" y="88874"/>
                </a:lnTo>
                <a:lnTo>
                  <a:pt x="197624" y="88874"/>
                </a:lnTo>
                <a:lnTo>
                  <a:pt x="191236" y="84835"/>
                </a:lnTo>
                <a:lnTo>
                  <a:pt x="191236" y="71653"/>
                </a:lnTo>
                <a:lnTo>
                  <a:pt x="197497" y="67360"/>
                </a:lnTo>
                <a:lnTo>
                  <a:pt x="217182" y="67360"/>
                </a:lnTo>
                <a:lnTo>
                  <a:pt x="219659" y="66967"/>
                </a:lnTo>
                <a:lnTo>
                  <a:pt x="221221" y="65925"/>
                </a:lnTo>
                <a:lnTo>
                  <a:pt x="229806" y="65925"/>
                </a:lnTo>
                <a:lnTo>
                  <a:pt x="229806" y="50419"/>
                </a:lnTo>
                <a:lnTo>
                  <a:pt x="227950" y="42545"/>
                </a:lnTo>
                <a:lnTo>
                  <a:pt x="226330" y="40639"/>
                </a:lnTo>
                <a:close/>
              </a:path>
              <a:path w="960119" h="97790">
                <a:moveTo>
                  <a:pt x="230911" y="92125"/>
                </a:moveTo>
                <a:lnTo>
                  <a:pt x="221881" y="92125"/>
                </a:lnTo>
                <a:lnTo>
                  <a:pt x="223431" y="97332"/>
                </a:lnTo>
                <a:lnTo>
                  <a:pt x="231762" y="94729"/>
                </a:lnTo>
                <a:lnTo>
                  <a:pt x="230911" y="92125"/>
                </a:lnTo>
                <a:close/>
              </a:path>
              <a:path w="960119" h="97790">
                <a:moveTo>
                  <a:pt x="229806" y="65925"/>
                </a:moveTo>
                <a:lnTo>
                  <a:pt x="221221" y="65925"/>
                </a:lnTo>
                <a:lnTo>
                  <a:pt x="221221" y="82613"/>
                </a:lnTo>
                <a:lnTo>
                  <a:pt x="216014" y="87312"/>
                </a:lnTo>
                <a:lnTo>
                  <a:pt x="210667" y="88874"/>
                </a:lnTo>
                <a:lnTo>
                  <a:pt x="229848" y="88874"/>
                </a:lnTo>
                <a:lnTo>
                  <a:pt x="229806" y="65925"/>
                </a:lnTo>
                <a:close/>
              </a:path>
              <a:path w="960119" h="97790">
                <a:moveTo>
                  <a:pt x="208191" y="32054"/>
                </a:moveTo>
                <a:lnTo>
                  <a:pt x="200397" y="32898"/>
                </a:lnTo>
                <a:lnTo>
                  <a:pt x="193682" y="35585"/>
                </a:lnTo>
                <a:lnTo>
                  <a:pt x="188390" y="40348"/>
                </a:lnTo>
                <a:lnTo>
                  <a:pt x="184861" y="47421"/>
                </a:lnTo>
                <a:lnTo>
                  <a:pt x="192798" y="50419"/>
                </a:lnTo>
                <a:lnTo>
                  <a:pt x="195021" y="43243"/>
                </a:lnTo>
                <a:lnTo>
                  <a:pt x="201015" y="40639"/>
                </a:lnTo>
                <a:lnTo>
                  <a:pt x="226330" y="40639"/>
                </a:lnTo>
                <a:lnTo>
                  <a:pt x="223056" y="36788"/>
                </a:lnTo>
                <a:lnTo>
                  <a:pt x="216133" y="33256"/>
                </a:lnTo>
                <a:lnTo>
                  <a:pt x="208191" y="32054"/>
                </a:lnTo>
                <a:close/>
              </a:path>
              <a:path w="960119" h="97790">
                <a:moveTo>
                  <a:pt x="294259" y="32969"/>
                </a:moveTo>
                <a:lnTo>
                  <a:pt x="285546" y="32969"/>
                </a:lnTo>
                <a:lnTo>
                  <a:pt x="285546" y="96024"/>
                </a:lnTo>
                <a:lnTo>
                  <a:pt x="294259" y="96024"/>
                </a:lnTo>
                <a:lnTo>
                  <a:pt x="294259" y="48069"/>
                </a:lnTo>
                <a:lnTo>
                  <a:pt x="300266" y="40246"/>
                </a:lnTo>
                <a:lnTo>
                  <a:pt x="326606" y="40246"/>
                </a:lnTo>
                <a:lnTo>
                  <a:pt x="325271" y="38036"/>
                </a:lnTo>
                <a:lnTo>
                  <a:pt x="294259" y="38036"/>
                </a:lnTo>
                <a:lnTo>
                  <a:pt x="294259" y="32969"/>
                </a:lnTo>
                <a:close/>
              </a:path>
              <a:path w="960119" h="97790">
                <a:moveTo>
                  <a:pt x="326606" y="40246"/>
                </a:moveTo>
                <a:lnTo>
                  <a:pt x="318389" y="40246"/>
                </a:lnTo>
                <a:lnTo>
                  <a:pt x="323469" y="47815"/>
                </a:lnTo>
                <a:lnTo>
                  <a:pt x="323469" y="96024"/>
                </a:lnTo>
                <a:lnTo>
                  <a:pt x="332054" y="96024"/>
                </a:lnTo>
                <a:lnTo>
                  <a:pt x="332054" y="48717"/>
                </a:lnTo>
                <a:lnTo>
                  <a:pt x="335910" y="41948"/>
                </a:lnTo>
                <a:lnTo>
                  <a:pt x="327634" y="41948"/>
                </a:lnTo>
                <a:lnTo>
                  <a:pt x="326606" y="40246"/>
                </a:lnTo>
                <a:close/>
              </a:path>
              <a:path w="960119" h="97790">
                <a:moveTo>
                  <a:pt x="364232" y="40246"/>
                </a:moveTo>
                <a:lnTo>
                  <a:pt x="356311" y="40246"/>
                </a:lnTo>
                <a:lnTo>
                  <a:pt x="361137" y="48069"/>
                </a:lnTo>
                <a:lnTo>
                  <a:pt x="361137" y="96024"/>
                </a:lnTo>
                <a:lnTo>
                  <a:pt x="369849" y="96024"/>
                </a:lnTo>
                <a:lnTo>
                  <a:pt x="369849" y="57200"/>
                </a:lnTo>
                <a:lnTo>
                  <a:pt x="368257" y="47256"/>
                </a:lnTo>
                <a:lnTo>
                  <a:pt x="364232" y="40246"/>
                </a:lnTo>
                <a:close/>
              </a:path>
              <a:path w="960119" h="97790">
                <a:moveTo>
                  <a:pt x="346405" y="31927"/>
                </a:moveTo>
                <a:lnTo>
                  <a:pt x="338709" y="31927"/>
                </a:lnTo>
                <a:lnTo>
                  <a:pt x="331800" y="35572"/>
                </a:lnTo>
                <a:lnTo>
                  <a:pt x="327634" y="41948"/>
                </a:lnTo>
                <a:lnTo>
                  <a:pt x="335910" y="41948"/>
                </a:lnTo>
                <a:lnTo>
                  <a:pt x="336880" y="40246"/>
                </a:lnTo>
                <a:lnTo>
                  <a:pt x="364232" y="40246"/>
                </a:lnTo>
                <a:lnTo>
                  <a:pt x="363651" y="39235"/>
                </a:lnTo>
                <a:lnTo>
                  <a:pt x="356283" y="33878"/>
                </a:lnTo>
                <a:lnTo>
                  <a:pt x="346405" y="31927"/>
                </a:lnTo>
                <a:close/>
              </a:path>
              <a:path w="960119" h="97790">
                <a:moveTo>
                  <a:pt x="316166" y="31927"/>
                </a:moveTo>
                <a:lnTo>
                  <a:pt x="302996" y="31927"/>
                </a:lnTo>
                <a:lnTo>
                  <a:pt x="297789" y="34010"/>
                </a:lnTo>
                <a:lnTo>
                  <a:pt x="294259" y="38036"/>
                </a:lnTo>
                <a:lnTo>
                  <a:pt x="325271" y="38036"/>
                </a:lnTo>
                <a:lnTo>
                  <a:pt x="323469" y="35051"/>
                </a:lnTo>
                <a:lnTo>
                  <a:pt x="316166" y="31927"/>
                </a:lnTo>
                <a:close/>
              </a:path>
              <a:path w="960119" h="97790">
                <a:moveTo>
                  <a:pt x="427256" y="40639"/>
                </a:moveTo>
                <a:lnTo>
                  <a:pt x="414845" y="40639"/>
                </a:lnTo>
                <a:lnTo>
                  <a:pt x="422148" y="43383"/>
                </a:lnTo>
                <a:lnTo>
                  <a:pt x="422148" y="57073"/>
                </a:lnTo>
                <a:lnTo>
                  <a:pt x="420319" y="58775"/>
                </a:lnTo>
                <a:lnTo>
                  <a:pt x="417982" y="59296"/>
                </a:lnTo>
                <a:lnTo>
                  <a:pt x="404545" y="59296"/>
                </a:lnTo>
                <a:lnTo>
                  <a:pt x="396516" y="60580"/>
                </a:lnTo>
                <a:lnTo>
                  <a:pt x="389786" y="64306"/>
                </a:lnTo>
                <a:lnTo>
                  <a:pt x="385159" y="70279"/>
                </a:lnTo>
                <a:lnTo>
                  <a:pt x="383438" y="78308"/>
                </a:lnTo>
                <a:lnTo>
                  <a:pt x="385214" y="86124"/>
                </a:lnTo>
                <a:lnTo>
                  <a:pt x="389934" y="92125"/>
                </a:lnTo>
                <a:lnTo>
                  <a:pt x="396682" y="95974"/>
                </a:lnTo>
                <a:lnTo>
                  <a:pt x="404545" y="97332"/>
                </a:lnTo>
                <a:lnTo>
                  <a:pt x="410933" y="97332"/>
                </a:lnTo>
                <a:lnTo>
                  <a:pt x="417449" y="95770"/>
                </a:lnTo>
                <a:lnTo>
                  <a:pt x="422795" y="92125"/>
                </a:lnTo>
                <a:lnTo>
                  <a:pt x="431837" y="92125"/>
                </a:lnTo>
                <a:lnTo>
                  <a:pt x="430774" y="88874"/>
                </a:lnTo>
                <a:lnTo>
                  <a:pt x="398551" y="88874"/>
                </a:lnTo>
                <a:lnTo>
                  <a:pt x="392163" y="84835"/>
                </a:lnTo>
                <a:lnTo>
                  <a:pt x="392163" y="71653"/>
                </a:lnTo>
                <a:lnTo>
                  <a:pt x="398411" y="67360"/>
                </a:lnTo>
                <a:lnTo>
                  <a:pt x="418109" y="67360"/>
                </a:lnTo>
                <a:lnTo>
                  <a:pt x="420585" y="66967"/>
                </a:lnTo>
                <a:lnTo>
                  <a:pt x="422148" y="65925"/>
                </a:lnTo>
                <a:lnTo>
                  <a:pt x="430733" y="65925"/>
                </a:lnTo>
                <a:lnTo>
                  <a:pt x="430733" y="50419"/>
                </a:lnTo>
                <a:lnTo>
                  <a:pt x="428877" y="42545"/>
                </a:lnTo>
                <a:lnTo>
                  <a:pt x="427256" y="40639"/>
                </a:lnTo>
                <a:close/>
              </a:path>
              <a:path w="960119" h="97790">
                <a:moveTo>
                  <a:pt x="431837" y="92125"/>
                </a:moveTo>
                <a:lnTo>
                  <a:pt x="422795" y="92125"/>
                </a:lnTo>
                <a:lnTo>
                  <a:pt x="424357" y="97332"/>
                </a:lnTo>
                <a:lnTo>
                  <a:pt x="432689" y="94729"/>
                </a:lnTo>
                <a:lnTo>
                  <a:pt x="431837" y="92125"/>
                </a:lnTo>
                <a:close/>
              </a:path>
              <a:path w="960119" h="97790">
                <a:moveTo>
                  <a:pt x="430733" y="65925"/>
                </a:moveTo>
                <a:lnTo>
                  <a:pt x="422148" y="65925"/>
                </a:lnTo>
                <a:lnTo>
                  <a:pt x="422148" y="82613"/>
                </a:lnTo>
                <a:lnTo>
                  <a:pt x="416928" y="87312"/>
                </a:lnTo>
                <a:lnTo>
                  <a:pt x="411581" y="88874"/>
                </a:lnTo>
                <a:lnTo>
                  <a:pt x="430774" y="88874"/>
                </a:lnTo>
                <a:lnTo>
                  <a:pt x="430733" y="65925"/>
                </a:lnTo>
                <a:close/>
              </a:path>
              <a:path w="960119" h="97790">
                <a:moveTo>
                  <a:pt x="409105" y="32054"/>
                </a:moveTo>
                <a:lnTo>
                  <a:pt x="401318" y="32898"/>
                </a:lnTo>
                <a:lnTo>
                  <a:pt x="394608" y="35585"/>
                </a:lnTo>
                <a:lnTo>
                  <a:pt x="389316" y="40348"/>
                </a:lnTo>
                <a:lnTo>
                  <a:pt x="385787" y="47421"/>
                </a:lnTo>
                <a:lnTo>
                  <a:pt x="393725" y="50419"/>
                </a:lnTo>
                <a:lnTo>
                  <a:pt x="395935" y="43243"/>
                </a:lnTo>
                <a:lnTo>
                  <a:pt x="401942" y="40639"/>
                </a:lnTo>
                <a:lnTo>
                  <a:pt x="427256" y="40639"/>
                </a:lnTo>
                <a:lnTo>
                  <a:pt x="423981" y="36788"/>
                </a:lnTo>
                <a:lnTo>
                  <a:pt x="417054" y="33256"/>
                </a:lnTo>
                <a:lnTo>
                  <a:pt x="409105" y="32054"/>
                </a:lnTo>
                <a:close/>
              </a:path>
              <a:path w="960119" h="97790">
                <a:moveTo>
                  <a:pt x="459778" y="41554"/>
                </a:moveTo>
                <a:lnTo>
                  <a:pt x="451307" y="41554"/>
                </a:lnTo>
                <a:lnTo>
                  <a:pt x="451307" y="89255"/>
                </a:lnTo>
                <a:lnTo>
                  <a:pt x="455079" y="96024"/>
                </a:lnTo>
                <a:lnTo>
                  <a:pt x="467982" y="96024"/>
                </a:lnTo>
                <a:lnTo>
                  <a:pt x="467982" y="87439"/>
                </a:lnTo>
                <a:lnTo>
                  <a:pt x="461848" y="87439"/>
                </a:lnTo>
                <a:lnTo>
                  <a:pt x="459765" y="87312"/>
                </a:lnTo>
                <a:lnTo>
                  <a:pt x="459778" y="41554"/>
                </a:lnTo>
                <a:close/>
              </a:path>
              <a:path w="960119" h="97790">
                <a:moveTo>
                  <a:pt x="469544" y="32969"/>
                </a:moveTo>
                <a:lnTo>
                  <a:pt x="442709" y="32969"/>
                </a:lnTo>
                <a:lnTo>
                  <a:pt x="442709" y="41554"/>
                </a:lnTo>
                <a:lnTo>
                  <a:pt x="469544" y="41554"/>
                </a:lnTo>
                <a:lnTo>
                  <a:pt x="469544" y="32969"/>
                </a:lnTo>
                <a:close/>
              </a:path>
              <a:path w="960119" h="97790">
                <a:moveTo>
                  <a:pt x="459765" y="14592"/>
                </a:moveTo>
                <a:lnTo>
                  <a:pt x="451307" y="14592"/>
                </a:lnTo>
                <a:lnTo>
                  <a:pt x="451307" y="32969"/>
                </a:lnTo>
                <a:lnTo>
                  <a:pt x="459765" y="32969"/>
                </a:lnTo>
                <a:lnTo>
                  <a:pt x="459765" y="14592"/>
                </a:lnTo>
                <a:close/>
              </a:path>
              <a:path w="960119" h="97790">
                <a:moveTo>
                  <a:pt x="498271" y="41554"/>
                </a:moveTo>
                <a:lnTo>
                  <a:pt x="489800" y="41554"/>
                </a:lnTo>
                <a:lnTo>
                  <a:pt x="489800" y="89255"/>
                </a:lnTo>
                <a:lnTo>
                  <a:pt x="493585" y="96024"/>
                </a:lnTo>
                <a:lnTo>
                  <a:pt x="506476" y="96024"/>
                </a:lnTo>
                <a:lnTo>
                  <a:pt x="506476" y="87439"/>
                </a:lnTo>
                <a:lnTo>
                  <a:pt x="500354" y="87439"/>
                </a:lnTo>
                <a:lnTo>
                  <a:pt x="498259" y="87312"/>
                </a:lnTo>
                <a:lnTo>
                  <a:pt x="498271" y="41554"/>
                </a:lnTo>
                <a:close/>
              </a:path>
              <a:path w="960119" h="97790">
                <a:moveTo>
                  <a:pt x="508038" y="32969"/>
                </a:moveTo>
                <a:lnTo>
                  <a:pt x="481203" y="32969"/>
                </a:lnTo>
                <a:lnTo>
                  <a:pt x="481203" y="41554"/>
                </a:lnTo>
                <a:lnTo>
                  <a:pt x="508038" y="41554"/>
                </a:lnTo>
                <a:lnTo>
                  <a:pt x="508038" y="32969"/>
                </a:lnTo>
                <a:close/>
              </a:path>
              <a:path w="960119" h="97790">
                <a:moveTo>
                  <a:pt x="498259" y="14592"/>
                </a:moveTo>
                <a:lnTo>
                  <a:pt x="489813" y="14592"/>
                </a:lnTo>
                <a:lnTo>
                  <a:pt x="489813" y="32969"/>
                </a:lnTo>
                <a:lnTo>
                  <a:pt x="498259" y="32969"/>
                </a:lnTo>
                <a:lnTo>
                  <a:pt x="498259" y="14592"/>
                </a:lnTo>
                <a:close/>
              </a:path>
              <a:path w="960119" h="97790">
                <a:moveTo>
                  <a:pt x="545007" y="31927"/>
                </a:moveTo>
                <a:lnTo>
                  <a:pt x="532602" y="34603"/>
                </a:lnTo>
                <a:lnTo>
                  <a:pt x="524244" y="41809"/>
                </a:lnTo>
                <a:lnTo>
                  <a:pt x="519527" y="52314"/>
                </a:lnTo>
                <a:lnTo>
                  <a:pt x="518045" y="64884"/>
                </a:lnTo>
                <a:lnTo>
                  <a:pt x="519601" y="77797"/>
                </a:lnTo>
                <a:lnTo>
                  <a:pt x="524538" y="88030"/>
                </a:lnTo>
                <a:lnTo>
                  <a:pt x="533261" y="94766"/>
                </a:lnTo>
                <a:lnTo>
                  <a:pt x="546176" y="97193"/>
                </a:lnTo>
                <a:lnTo>
                  <a:pt x="555040" y="97193"/>
                </a:lnTo>
                <a:lnTo>
                  <a:pt x="562864" y="94335"/>
                </a:lnTo>
                <a:lnTo>
                  <a:pt x="567219" y="88747"/>
                </a:lnTo>
                <a:lnTo>
                  <a:pt x="546176" y="88747"/>
                </a:lnTo>
                <a:lnTo>
                  <a:pt x="537462" y="87222"/>
                </a:lnTo>
                <a:lnTo>
                  <a:pt x="531485" y="82908"/>
                </a:lnTo>
                <a:lnTo>
                  <a:pt x="527998" y="76199"/>
                </a:lnTo>
                <a:lnTo>
                  <a:pt x="526757" y="67487"/>
                </a:lnTo>
                <a:lnTo>
                  <a:pt x="569379" y="67487"/>
                </a:lnTo>
                <a:lnTo>
                  <a:pt x="569506" y="61887"/>
                </a:lnTo>
                <a:lnTo>
                  <a:pt x="569173" y="59029"/>
                </a:lnTo>
                <a:lnTo>
                  <a:pt x="527024" y="59029"/>
                </a:lnTo>
                <a:lnTo>
                  <a:pt x="528607" y="51490"/>
                </a:lnTo>
                <a:lnTo>
                  <a:pt x="532058" y="45591"/>
                </a:lnTo>
                <a:lnTo>
                  <a:pt x="537488" y="41747"/>
                </a:lnTo>
                <a:lnTo>
                  <a:pt x="545007" y="40373"/>
                </a:lnTo>
                <a:lnTo>
                  <a:pt x="563137" y="40373"/>
                </a:lnTo>
                <a:lnTo>
                  <a:pt x="556220" y="34390"/>
                </a:lnTo>
                <a:lnTo>
                  <a:pt x="545007" y="31927"/>
                </a:lnTo>
                <a:close/>
              </a:path>
              <a:path w="960119" h="97790">
                <a:moveTo>
                  <a:pt x="562470" y="81445"/>
                </a:moveTo>
                <a:lnTo>
                  <a:pt x="558558" y="86398"/>
                </a:lnTo>
                <a:lnTo>
                  <a:pt x="552310" y="88747"/>
                </a:lnTo>
                <a:lnTo>
                  <a:pt x="567219" y="88747"/>
                </a:lnTo>
                <a:lnTo>
                  <a:pt x="568337" y="87312"/>
                </a:lnTo>
                <a:lnTo>
                  <a:pt x="562470" y="81445"/>
                </a:lnTo>
                <a:close/>
              </a:path>
              <a:path w="960119" h="97790">
                <a:moveTo>
                  <a:pt x="563137" y="40373"/>
                </a:moveTo>
                <a:lnTo>
                  <a:pt x="556082" y="40373"/>
                </a:lnTo>
                <a:lnTo>
                  <a:pt x="560260" y="48983"/>
                </a:lnTo>
                <a:lnTo>
                  <a:pt x="560781" y="59029"/>
                </a:lnTo>
                <a:lnTo>
                  <a:pt x="569173" y="59029"/>
                </a:lnTo>
                <a:lnTo>
                  <a:pt x="568187" y="50551"/>
                </a:lnTo>
                <a:lnTo>
                  <a:pt x="563853" y="40992"/>
                </a:lnTo>
                <a:lnTo>
                  <a:pt x="563137" y="40373"/>
                </a:lnTo>
                <a:close/>
              </a:path>
              <a:path w="960119" h="97790">
                <a:moveTo>
                  <a:pt x="592886" y="32969"/>
                </a:moveTo>
                <a:lnTo>
                  <a:pt x="584301" y="32969"/>
                </a:lnTo>
                <a:lnTo>
                  <a:pt x="584301" y="96024"/>
                </a:lnTo>
                <a:lnTo>
                  <a:pt x="592886" y="96024"/>
                </a:lnTo>
                <a:lnTo>
                  <a:pt x="592886" y="44945"/>
                </a:lnTo>
                <a:lnTo>
                  <a:pt x="600570" y="40246"/>
                </a:lnTo>
                <a:lnTo>
                  <a:pt x="618219" y="40246"/>
                </a:lnTo>
                <a:lnTo>
                  <a:pt x="619426" y="37642"/>
                </a:lnTo>
                <a:lnTo>
                  <a:pt x="592886" y="37642"/>
                </a:lnTo>
                <a:lnTo>
                  <a:pt x="592886" y="32969"/>
                </a:lnTo>
                <a:close/>
              </a:path>
              <a:path w="960119" h="97790">
                <a:moveTo>
                  <a:pt x="618219" y="40246"/>
                </a:moveTo>
                <a:lnTo>
                  <a:pt x="611263" y="40246"/>
                </a:lnTo>
                <a:lnTo>
                  <a:pt x="614514" y="41033"/>
                </a:lnTo>
                <a:lnTo>
                  <a:pt x="617131" y="42595"/>
                </a:lnTo>
                <a:lnTo>
                  <a:pt x="618219" y="40246"/>
                </a:lnTo>
                <a:close/>
              </a:path>
              <a:path w="960119" h="97790">
                <a:moveTo>
                  <a:pt x="612178" y="31800"/>
                </a:moveTo>
                <a:lnTo>
                  <a:pt x="602005" y="31800"/>
                </a:lnTo>
                <a:lnTo>
                  <a:pt x="597192" y="32969"/>
                </a:lnTo>
                <a:lnTo>
                  <a:pt x="592886" y="37642"/>
                </a:lnTo>
                <a:lnTo>
                  <a:pt x="619426" y="37642"/>
                </a:lnTo>
                <a:lnTo>
                  <a:pt x="620509" y="35305"/>
                </a:lnTo>
                <a:lnTo>
                  <a:pt x="617651" y="32702"/>
                </a:lnTo>
                <a:lnTo>
                  <a:pt x="612178" y="31800"/>
                </a:lnTo>
                <a:close/>
              </a:path>
              <a:path w="960119" h="97790">
                <a:moveTo>
                  <a:pt x="697229" y="31927"/>
                </a:moveTo>
                <a:lnTo>
                  <a:pt x="684479" y="34506"/>
                </a:lnTo>
                <a:lnTo>
                  <a:pt x="676251" y="41530"/>
                </a:lnTo>
                <a:lnTo>
                  <a:pt x="671835" y="51928"/>
                </a:lnTo>
                <a:lnTo>
                  <a:pt x="670521" y="64630"/>
                </a:lnTo>
                <a:lnTo>
                  <a:pt x="671835" y="77211"/>
                </a:lnTo>
                <a:lnTo>
                  <a:pt x="676251" y="87480"/>
                </a:lnTo>
                <a:lnTo>
                  <a:pt x="684479" y="94401"/>
                </a:lnTo>
                <a:lnTo>
                  <a:pt x="697229" y="96939"/>
                </a:lnTo>
                <a:lnTo>
                  <a:pt x="709959" y="94399"/>
                </a:lnTo>
                <a:lnTo>
                  <a:pt x="716938" y="88480"/>
                </a:lnTo>
                <a:lnTo>
                  <a:pt x="697103" y="88480"/>
                </a:lnTo>
                <a:lnTo>
                  <a:pt x="687870" y="86550"/>
                </a:lnTo>
                <a:lnTo>
                  <a:pt x="682444" y="81346"/>
                </a:lnTo>
                <a:lnTo>
                  <a:pt x="679879" y="73746"/>
                </a:lnTo>
                <a:lnTo>
                  <a:pt x="679234" y="64630"/>
                </a:lnTo>
                <a:lnTo>
                  <a:pt x="679879" y="55413"/>
                </a:lnTo>
                <a:lnTo>
                  <a:pt x="682444" y="47728"/>
                </a:lnTo>
                <a:lnTo>
                  <a:pt x="687870" y="42465"/>
                </a:lnTo>
                <a:lnTo>
                  <a:pt x="697103" y="40512"/>
                </a:lnTo>
                <a:lnTo>
                  <a:pt x="716971" y="40512"/>
                </a:lnTo>
                <a:lnTo>
                  <a:pt x="709959" y="34504"/>
                </a:lnTo>
                <a:lnTo>
                  <a:pt x="697229" y="31927"/>
                </a:lnTo>
                <a:close/>
              </a:path>
              <a:path w="960119" h="97790">
                <a:moveTo>
                  <a:pt x="716971" y="40512"/>
                </a:moveTo>
                <a:lnTo>
                  <a:pt x="697103" y="40512"/>
                </a:lnTo>
                <a:lnTo>
                  <a:pt x="706401" y="42465"/>
                </a:lnTo>
                <a:lnTo>
                  <a:pt x="711861" y="47728"/>
                </a:lnTo>
                <a:lnTo>
                  <a:pt x="714439" y="55413"/>
                </a:lnTo>
                <a:lnTo>
                  <a:pt x="715086" y="64630"/>
                </a:lnTo>
                <a:lnTo>
                  <a:pt x="714421" y="73746"/>
                </a:lnTo>
                <a:lnTo>
                  <a:pt x="711814" y="81346"/>
                </a:lnTo>
                <a:lnTo>
                  <a:pt x="706347" y="86550"/>
                </a:lnTo>
                <a:lnTo>
                  <a:pt x="697103" y="88480"/>
                </a:lnTo>
                <a:lnTo>
                  <a:pt x="716938" y="88480"/>
                </a:lnTo>
                <a:lnTo>
                  <a:pt x="718138" y="87463"/>
                </a:lnTo>
                <a:lnTo>
                  <a:pt x="722506" y="77152"/>
                </a:lnTo>
                <a:lnTo>
                  <a:pt x="723798" y="64490"/>
                </a:lnTo>
                <a:lnTo>
                  <a:pt x="722506" y="51869"/>
                </a:lnTo>
                <a:lnTo>
                  <a:pt x="718138" y="41513"/>
                </a:lnTo>
                <a:lnTo>
                  <a:pt x="716971" y="40512"/>
                </a:lnTo>
                <a:close/>
              </a:path>
              <a:path w="960119" h="97790">
                <a:moveTo>
                  <a:pt x="750176" y="41554"/>
                </a:moveTo>
                <a:lnTo>
                  <a:pt x="741451" y="41554"/>
                </a:lnTo>
                <a:lnTo>
                  <a:pt x="741451" y="96024"/>
                </a:lnTo>
                <a:lnTo>
                  <a:pt x="750163" y="96024"/>
                </a:lnTo>
                <a:lnTo>
                  <a:pt x="750176" y="41554"/>
                </a:lnTo>
                <a:close/>
              </a:path>
              <a:path w="960119" h="97790">
                <a:moveTo>
                  <a:pt x="763066" y="32969"/>
                </a:moveTo>
                <a:lnTo>
                  <a:pt x="735584" y="32969"/>
                </a:lnTo>
                <a:lnTo>
                  <a:pt x="735584" y="41554"/>
                </a:lnTo>
                <a:lnTo>
                  <a:pt x="763066" y="41554"/>
                </a:lnTo>
                <a:lnTo>
                  <a:pt x="763066" y="32969"/>
                </a:lnTo>
                <a:close/>
              </a:path>
              <a:path w="960119" h="97790">
                <a:moveTo>
                  <a:pt x="765022" y="5079"/>
                </a:moveTo>
                <a:lnTo>
                  <a:pt x="754797" y="6679"/>
                </a:lnTo>
                <a:lnTo>
                  <a:pt x="747421" y="11344"/>
                </a:lnTo>
                <a:lnTo>
                  <a:pt x="742953" y="18871"/>
                </a:lnTo>
                <a:lnTo>
                  <a:pt x="741451" y="29057"/>
                </a:lnTo>
                <a:lnTo>
                  <a:pt x="741451" y="32969"/>
                </a:lnTo>
                <a:lnTo>
                  <a:pt x="750163" y="32969"/>
                </a:lnTo>
                <a:lnTo>
                  <a:pt x="750163" y="18618"/>
                </a:lnTo>
                <a:lnTo>
                  <a:pt x="754202" y="13665"/>
                </a:lnTo>
                <a:lnTo>
                  <a:pt x="765022" y="13665"/>
                </a:lnTo>
                <a:lnTo>
                  <a:pt x="765022" y="5079"/>
                </a:lnTo>
                <a:close/>
              </a:path>
              <a:path w="960119" h="97790">
                <a:moveTo>
                  <a:pt x="826096" y="5079"/>
                </a:moveTo>
                <a:lnTo>
                  <a:pt x="817245" y="5079"/>
                </a:lnTo>
                <a:lnTo>
                  <a:pt x="817245" y="90690"/>
                </a:lnTo>
                <a:lnTo>
                  <a:pt x="821931" y="96024"/>
                </a:lnTo>
                <a:lnTo>
                  <a:pt x="831697" y="96024"/>
                </a:lnTo>
                <a:lnTo>
                  <a:pt x="831697" y="87439"/>
                </a:lnTo>
                <a:lnTo>
                  <a:pt x="826617" y="87439"/>
                </a:lnTo>
                <a:lnTo>
                  <a:pt x="826096" y="85089"/>
                </a:lnTo>
                <a:lnTo>
                  <a:pt x="826096" y="5079"/>
                </a:lnTo>
                <a:close/>
              </a:path>
              <a:path w="960119" h="97790">
                <a:moveTo>
                  <a:pt x="854354" y="3771"/>
                </a:moveTo>
                <a:lnTo>
                  <a:pt x="847725" y="3771"/>
                </a:lnTo>
                <a:lnTo>
                  <a:pt x="844994" y="6502"/>
                </a:lnTo>
                <a:lnTo>
                  <a:pt x="844994" y="13017"/>
                </a:lnTo>
                <a:lnTo>
                  <a:pt x="847725" y="15748"/>
                </a:lnTo>
                <a:lnTo>
                  <a:pt x="854354" y="15748"/>
                </a:lnTo>
                <a:lnTo>
                  <a:pt x="856957" y="13017"/>
                </a:lnTo>
                <a:lnTo>
                  <a:pt x="856957" y="6502"/>
                </a:lnTo>
                <a:lnTo>
                  <a:pt x="854354" y="3771"/>
                </a:lnTo>
                <a:close/>
              </a:path>
              <a:path w="960119" h="97790">
                <a:moveTo>
                  <a:pt x="855395" y="32956"/>
                </a:moveTo>
                <a:lnTo>
                  <a:pt x="846556" y="32956"/>
                </a:lnTo>
                <a:lnTo>
                  <a:pt x="846556" y="96024"/>
                </a:lnTo>
                <a:lnTo>
                  <a:pt x="855395" y="96024"/>
                </a:lnTo>
                <a:lnTo>
                  <a:pt x="855395" y="32956"/>
                </a:lnTo>
                <a:close/>
              </a:path>
              <a:path w="960119" h="97790">
                <a:moveTo>
                  <a:pt x="885812" y="41554"/>
                </a:moveTo>
                <a:lnTo>
                  <a:pt x="877087" y="41554"/>
                </a:lnTo>
                <a:lnTo>
                  <a:pt x="877087" y="96024"/>
                </a:lnTo>
                <a:lnTo>
                  <a:pt x="885799" y="96024"/>
                </a:lnTo>
                <a:lnTo>
                  <a:pt x="885812" y="41554"/>
                </a:lnTo>
                <a:close/>
              </a:path>
              <a:path w="960119" h="97790">
                <a:moveTo>
                  <a:pt x="898702" y="32969"/>
                </a:moveTo>
                <a:lnTo>
                  <a:pt x="871220" y="32969"/>
                </a:lnTo>
                <a:lnTo>
                  <a:pt x="871220" y="41554"/>
                </a:lnTo>
                <a:lnTo>
                  <a:pt x="898702" y="41554"/>
                </a:lnTo>
                <a:lnTo>
                  <a:pt x="898702" y="32969"/>
                </a:lnTo>
                <a:close/>
              </a:path>
              <a:path w="960119" h="97790">
                <a:moveTo>
                  <a:pt x="900658" y="5079"/>
                </a:moveTo>
                <a:lnTo>
                  <a:pt x="890433" y="6679"/>
                </a:lnTo>
                <a:lnTo>
                  <a:pt x="883057" y="11344"/>
                </a:lnTo>
                <a:lnTo>
                  <a:pt x="878589" y="18871"/>
                </a:lnTo>
                <a:lnTo>
                  <a:pt x="877087" y="29057"/>
                </a:lnTo>
                <a:lnTo>
                  <a:pt x="877087" y="32969"/>
                </a:lnTo>
                <a:lnTo>
                  <a:pt x="885799" y="32969"/>
                </a:lnTo>
                <a:lnTo>
                  <a:pt x="885799" y="18618"/>
                </a:lnTo>
                <a:lnTo>
                  <a:pt x="889838" y="13665"/>
                </a:lnTo>
                <a:lnTo>
                  <a:pt x="900658" y="13665"/>
                </a:lnTo>
                <a:lnTo>
                  <a:pt x="900658" y="5079"/>
                </a:lnTo>
                <a:close/>
              </a:path>
              <a:path w="960119" h="97790">
                <a:moveTo>
                  <a:pt x="935329" y="31927"/>
                </a:moveTo>
                <a:lnTo>
                  <a:pt x="922932" y="34603"/>
                </a:lnTo>
                <a:lnTo>
                  <a:pt x="914577" y="41809"/>
                </a:lnTo>
                <a:lnTo>
                  <a:pt x="909862" y="52314"/>
                </a:lnTo>
                <a:lnTo>
                  <a:pt x="908380" y="64884"/>
                </a:lnTo>
                <a:lnTo>
                  <a:pt x="909934" y="77797"/>
                </a:lnTo>
                <a:lnTo>
                  <a:pt x="914868" y="88030"/>
                </a:lnTo>
                <a:lnTo>
                  <a:pt x="923591" y="94766"/>
                </a:lnTo>
                <a:lnTo>
                  <a:pt x="936510" y="97193"/>
                </a:lnTo>
                <a:lnTo>
                  <a:pt x="945375" y="97193"/>
                </a:lnTo>
                <a:lnTo>
                  <a:pt x="953185" y="94335"/>
                </a:lnTo>
                <a:lnTo>
                  <a:pt x="957541" y="88747"/>
                </a:lnTo>
                <a:lnTo>
                  <a:pt x="936510" y="88747"/>
                </a:lnTo>
                <a:lnTo>
                  <a:pt x="927795" y="87222"/>
                </a:lnTo>
                <a:lnTo>
                  <a:pt x="921815" y="82908"/>
                </a:lnTo>
                <a:lnTo>
                  <a:pt x="918328" y="76199"/>
                </a:lnTo>
                <a:lnTo>
                  <a:pt x="917092" y="67487"/>
                </a:lnTo>
                <a:lnTo>
                  <a:pt x="959700" y="67487"/>
                </a:lnTo>
                <a:lnTo>
                  <a:pt x="959840" y="61887"/>
                </a:lnTo>
                <a:lnTo>
                  <a:pt x="959507" y="59029"/>
                </a:lnTo>
                <a:lnTo>
                  <a:pt x="917346" y="59029"/>
                </a:lnTo>
                <a:lnTo>
                  <a:pt x="918929" y="51490"/>
                </a:lnTo>
                <a:lnTo>
                  <a:pt x="922380" y="45591"/>
                </a:lnTo>
                <a:lnTo>
                  <a:pt x="927810" y="41747"/>
                </a:lnTo>
                <a:lnTo>
                  <a:pt x="935329" y="40373"/>
                </a:lnTo>
                <a:lnTo>
                  <a:pt x="953464" y="40373"/>
                </a:lnTo>
                <a:lnTo>
                  <a:pt x="946544" y="34390"/>
                </a:lnTo>
                <a:lnTo>
                  <a:pt x="935329" y="31927"/>
                </a:lnTo>
                <a:close/>
              </a:path>
              <a:path w="960119" h="97790">
                <a:moveTo>
                  <a:pt x="952792" y="81445"/>
                </a:moveTo>
                <a:lnTo>
                  <a:pt x="948893" y="86398"/>
                </a:lnTo>
                <a:lnTo>
                  <a:pt x="942632" y="88747"/>
                </a:lnTo>
                <a:lnTo>
                  <a:pt x="957541" y="88747"/>
                </a:lnTo>
                <a:lnTo>
                  <a:pt x="958659" y="87312"/>
                </a:lnTo>
                <a:lnTo>
                  <a:pt x="952792" y="81445"/>
                </a:lnTo>
                <a:close/>
              </a:path>
              <a:path w="960119" h="97790">
                <a:moveTo>
                  <a:pt x="953464" y="40373"/>
                </a:moveTo>
                <a:lnTo>
                  <a:pt x="946416" y="40373"/>
                </a:lnTo>
                <a:lnTo>
                  <a:pt x="950582" y="48983"/>
                </a:lnTo>
                <a:lnTo>
                  <a:pt x="951103" y="59029"/>
                </a:lnTo>
                <a:lnTo>
                  <a:pt x="959507" y="59029"/>
                </a:lnTo>
                <a:lnTo>
                  <a:pt x="958519" y="50551"/>
                </a:lnTo>
                <a:lnTo>
                  <a:pt x="954181" y="40992"/>
                </a:lnTo>
                <a:lnTo>
                  <a:pt x="953464" y="40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000" y="930211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2002" y="0"/>
                </a:lnTo>
              </a:path>
            </a:pathLst>
          </a:custGeom>
          <a:ln w="254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429" y="1828800"/>
            <a:ext cx="1886585" cy="162750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ct val="83400"/>
              </a:lnSpc>
              <a:spcBef>
                <a:spcPts val="695"/>
              </a:spcBef>
            </a:pPr>
            <a:r>
              <a:rPr sz="30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Collaborative  Borderless  Healthcare  Ecosystem</a:t>
            </a:r>
            <a:endParaRPr sz="3000">
              <a:latin typeface="Aaux Pro Light"/>
              <a:cs typeface="Aaux Pro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1732" y="5002698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1732" y="5563698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1732" y="6124698"/>
            <a:ext cx="191531" cy="19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9036" y="4135855"/>
            <a:ext cx="7268845" cy="226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22700"/>
              </a:lnSpc>
              <a:spcBef>
                <a:spcPts val="100"/>
              </a:spcBef>
            </a:pPr>
            <a:r>
              <a:rPr sz="30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However </a:t>
            </a:r>
            <a:r>
              <a:rPr sz="30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the </a:t>
            </a:r>
            <a:r>
              <a:rPr sz="30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following </a:t>
            </a:r>
            <a:r>
              <a:rPr sz="3000" b="0" spc="-50" dirty="0">
                <a:solidFill>
                  <a:srgbClr val="58595B"/>
                </a:solidFill>
                <a:latin typeface="Aaux Pro Light"/>
                <a:cs typeface="Aaux Pro Light"/>
              </a:rPr>
              <a:t>issues </a:t>
            </a:r>
            <a:r>
              <a:rPr sz="3000" b="0" spc="-45" dirty="0">
                <a:solidFill>
                  <a:srgbClr val="58595B"/>
                </a:solidFill>
                <a:latin typeface="Aaux Pro Light"/>
                <a:cs typeface="Aaux Pro Light"/>
              </a:rPr>
              <a:t>must </a:t>
            </a:r>
            <a:r>
              <a:rPr sz="30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be</a:t>
            </a:r>
            <a:r>
              <a:rPr sz="3000" b="0" spc="-53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30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addressed:  Privacy</a:t>
            </a:r>
            <a:endParaRPr sz="3000">
              <a:latin typeface="Aaux Pro Light"/>
              <a:cs typeface="Aaux Pro Light"/>
            </a:endParaRPr>
          </a:p>
          <a:p>
            <a:pPr marL="291465" marR="5449570">
              <a:lnSpc>
                <a:spcPct val="122700"/>
              </a:lnSpc>
            </a:pPr>
            <a:r>
              <a:rPr sz="30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Regulation  Liability</a:t>
            </a:r>
            <a:endParaRPr sz="3000">
              <a:latin typeface="Aaux Pro Light"/>
              <a:cs typeface="Aaux Pro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1995" y="1764198"/>
            <a:ext cx="191531" cy="191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1995" y="2185498"/>
            <a:ext cx="191531" cy="191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995" y="2670296"/>
            <a:ext cx="191531" cy="191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995" y="3167795"/>
            <a:ext cx="191531" cy="191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779113" y="1557235"/>
            <a:ext cx="6471768" cy="42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Accessibility </a:t>
            </a:r>
            <a:r>
              <a:rPr spc="-30" dirty="0"/>
              <a:t>to </a:t>
            </a:r>
            <a:r>
              <a:rPr spc="-55" dirty="0"/>
              <a:t>quality healthcare</a:t>
            </a:r>
            <a:r>
              <a:rPr spc="-340" dirty="0"/>
              <a:t> </a:t>
            </a:r>
            <a:r>
              <a:rPr spc="-60" dirty="0"/>
              <a:t>everywhere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79113" y="1953475"/>
            <a:ext cx="6126887" cy="1484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0"/>
              </a:spcBef>
            </a:pPr>
            <a:r>
              <a:rPr sz="26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Efficient </a:t>
            </a:r>
            <a:r>
              <a:rPr sz="26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use </a:t>
            </a:r>
            <a:r>
              <a:rPr sz="2600" b="0" spc="-30" dirty="0">
                <a:solidFill>
                  <a:srgbClr val="58595B"/>
                </a:solidFill>
                <a:latin typeface="Aaux Pro Light"/>
                <a:cs typeface="Aaux Pro Light"/>
              </a:rPr>
              <a:t>of </a:t>
            </a:r>
            <a:r>
              <a:rPr sz="26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medical </a:t>
            </a:r>
            <a:r>
              <a:rPr sz="26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resources  </a:t>
            </a:r>
            <a:r>
              <a:rPr sz="26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Healthcare </a:t>
            </a:r>
            <a:r>
              <a:rPr sz="2600" b="0" spc="-45" dirty="0">
                <a:solidFill>
                  <a:srgbClr val="58595B"/>
                </a:solidFill>
                <a:latin typeface="Aaux Pro Light"/>
                <a:cs typeface="Aaux Pro Light"/>
              </a:rPr>
              <a:t>cost </a:t>
            </a:r>
            <a:r>
              <a:rPr sz="26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sustainability  </a:t>
            </a:r>
            <a:r>
              <a:rPr sz="2600" b="0" spc="-55" dirty="0">
                <a:solidFill>
                  <a:srgbClr val="58595B"/>
                </a:solidFill>
                <a:latin typeface="Aaux Pro Light"/>
                <a:cs typeface="Aaux Pro Light"/>
              </a:rPr>
              <a:t>Flattening </a:t>
            </a:r>
            <a:r>
              <a:rPr sz="2600" b="0" spc="-40" dirty="0">
                <a:solidFill>
                  <a:srgbClr val="58595B"/>
                </a:solidFill>
                <a:latin typeface="Aaux Pro Light"/>
                <a:cs typeface="Aaux Pro Light"/>
              </a:rPr>
              <a:t>the </a:t>
            </a:r>
            <a:r>
              <a:rPr sz="26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Inequality-of-Care</a:t>
            </a:r>
            <a:r>
              <a:rPr sz="2600" b="0" spc="-295" dirty="0">
                <a:solidFill>
                  <a:srgbClr val="58595B"/>
                </a:solidFill>
                <a:latin typeface="Aaux Pro Light"/>
                <a:cs typeface="Aaux Pro Light"/>
              </a:rPr>
              <a:t> </a:t>
            </a:r>
            <a:r>
              <a:rPr sz="2600" b="0" spc="-60" dirty="0">
                <a:solidFill>
                  <a:srgbClr val="58595B"/>
                </a:solidFill>
                <a:latin typeface="Aaux Pro Light"/>
                <a:cs typeface="Aaux Pro Light"/>
              </a:rPr>
              <a:t>curve</a:t>
            </a:r>
            <a:endParaRPr sz="2600" dirty="0">
              <a:latin typeface="Aaux Pro Light"/>
              <a:cs typeface="Aaux Pro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82000" y="2649641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6808" y="0"/>
                </a:lnTo>
              </a:path>
            </a:pathLst>
          </a:custGeom>
          <a:ln w="50800">
            <a:solidFill>
              <a:srgbClr val="EE31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0872" y="2572120"/>
            <a:ext cx="213360" cy="155575"/>
          </a:xfrm>
          <a:custGeom>
            <a:avLst/>
            <a:gdLst/>
            <a:ahLst/>
            <a:cxnLst/>
            <a:rect l="l" t="t" r="r" b="b"/>
            <a:pathLst>
              <a:path w="213360" h="155575">
                <a:moveTo>
                  <a:pt x="0" y="0"/>
                </a:moveTo>
                <a:lnTo>
                  <a:pt x="0" y="155041"/>
                </a:lnTo>
                <a:lnTo>
                  <a:pt x="213017" y="77520"/>
                </a:lnTo>
                <a:lnTo>
                  <a:pt x="0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564"/>
            <a:ext cx="12192000" cy="8019415"/>
          </a:xfrm>
          <a:custGeom>
            <a:avLst/>
            <a:gdLst/>
            <a:ahLst/>
            <a:cxnLst/>
            <a:rect l="l" t="t" r="r" b="b"/>
            <a:pathLst>
              <a:path w="10692130" h="8019415">
                <a:moveTo>
                  <a:pt x="0" y="8018995"/>
                </a:moveTo>
                <a:lnTo>
                  <a:pt x="10692003" y="8018995"/>
                </a:lnTo>
                <a:lnTo>
                  <a:pt x="10692003" y="0"/>
                </a:lnTo>
                <a:lnTo>
                  <a:pt x="0" y="0"/>
                </a:lnTo>
                <a:lnTo>
                  <a:pt x="0" y="8018995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2190" y="4366494"/>
            <a:ext cx="93129" cy="81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1695" y="4488789"/>
            <a:ext cx="427355" cy="313690"/>
          </a:xfrm>
          <a:custGeom>
            <a:avLst/>
            <a:gdLst/>
            <a:ahLst/>
            <a:cxnLst/>
            <a:rect l="l" t="t" r="r" b="b"/>
            <a:pathLst>
              <a:path w="427354" h="313689">
                <a:moveTo>
                  <a:pt x="122275" y="0"/>
                </a:moveTo>
                <a:lnTo>
                  <a:pt x="72182" y="2854"/>
                </a:lnTo>
                <a:lnTo>
                  <a:pt x="30746" y="11137"/>
                </a:lnTo>
                <a:lnTo>
                  <a:pt x="2669" y="37150"/>
                </a:lnTo>
                <a:lnTo>
                  <a:pt x="0" y="53162"/>
                </a:lnTo>
                <a:lnTo>
                  <a:pt x="0" y="272656"/>
                </a:lnTo>
                <a:lnTo>
                  <a:pt x="3352" y="288753"/>
                </a:lnTo>
                <a:lnTo>
                  <a:pt x="12661" y="301755"/>
                </a:lnTo>
                <a:lnTo>
                  <a:pt x="26810" y="310446"/>
                </a:lnTo>
                <a:lnTo>
                  <a:pt x="44678" y="313613"/>
                </a:lnTo>
                <a:lnTo>
                  <a:pt x="62178" y="310446"/>
                </a:lnTo>
                <a:lnTo>
                  <a:pt x="75558" y="301755"/>
                </a:lnTo>
                <a:lnTo>
                  <a:pt x="84204" y="288753"/>
                </a:lnTo>
                <a:lnTo>
                  <a:pt x="87502" y="272656"/>
                </a:lnTo>
                <a:lnTo>
                  <a:pt x="87502" y="60591"/>
                </a:lnTo>
                <a:lnTo>
                  <a:pt x="95311" y="58059"/>
                </a:lnTo>
                <a:lnTo>
                  <a:pt x="103279" y="56313"/>
                </a:lnTo>
                <a:lnTo>
                  <a:pt x="112195" y="55303"/>
                </a:lnTo>
                <a:lnTo>
                  <a:pt x="122847" y="54978"/>
                </a:lnTo>
                <a:lnTo>
                  <a:pt x="417648" y="54978"/>
                </a:lnTo>
                <a:lnTo>
                  <a:pt x="400984" y="30302"/>
                </a:lnTo>
                <a:lnTo>
                  <a:pt x="218224" y="30302"/>
                </a:lnTo>
                <a:lnTo>
                  <a:pt x="202912" y="18463"/>
                </a:lnTo>
                <a:lnTo>
                  <a:pt x="182446" y="8836"/>
                </a:lnTo>
                <a:lnTo>
                  <a:pt x="155882" y="2366"/>
                </a:lnTo>
                <a:lnTo>
                  <a:pt x="122275" y="0"/>
                </a:lnTo>
                <a:close/>
              </a:path>
              <a:path w="427354" h="313689">
                <a:moveTo>
                  <a:pt x="295630" y="54978"/>
                </a:moveTo>
                <a:lnTo>
                  <a:pt x="122847" y="54978"/>
                </a:lnTo>
                <a:lnTo>
                  <a:pt x="142987" y="57809"/>
                </a:lnTo>
                <a:lnTo>
                  <a:pt x="157764" y="65847"/>
                </a:lnTo>
                <a:lnTo>
                  <a:pt x="166861" y="78408"/>
                </a:lnTo>
                <a:lnTo>
                  <a:pt x="169964" y="94805"/>
                </a:lnTo>
                <a:lnTo>
                  <a:pt x="170535" y="272656"/>
                </a:lnTo>
                <a:lnTo>
                  <a:pt x="173889" y="288753"/>
                </a:lnTo>
                <a:lnTo>
                  <a:pt x="183203" y="301755"/>
                </a:lnTo>
                <a:lnTo>
                  <a:pt x="197356" y="310446"/>
                </a:lnTo>
                <a:lnTo>
                  <a:pt x="215226" y="313613"/>
                </a:lnTo>
                <a:lnTo>
                  <a:pt x="232717" y="310446"/>
                </a:lnTo>
                <a:lnTo>
                  <a:pt x="246037" y="301755"/>
                </a:lnTo>
                <a:lnTo>
                  <a:pt x="254517" y="288753"/>
                </a:lnTo>
                <a:lnTo>
                  <a:pt x="257492" y="272656"/>
                </a:lnTo>
                <a:lnTo>
                  <a:pt x="257492" y="69557"/>
                </a:lnTo>
                <a:lnTo>
                  <a:pt x="265582" y="63025"/>
                </a:lnTo>
                <a:lnTo>
                  <a:pt x="274670" y="58486"/>
                </a:lnTo>
                <a:lnTo>
                  <a:pt x="284704" y="55838"/>
                </a:lnTo>
                <a:lnTo>
                  <a:pt x="295630" y="54978"/>
                </a:lnTo>
                <a:close/>
              </a:path>
              <a:path w="427354" h="313689">
                <a:moveTo>
                  <a:pt x="417648" y="54978"/>
                </a:moveTo>
                <a:lnTo>
                  <a:pt x="295630" y="54978"/>
                </a:lnTo>
                <a:lnTo>
                  <a:pt x="315255" y="58143"/>
                </a:lnTo>
                <a:lnTo>
                  <a:pt x="328874" y="66832"/>
                </a:lnTo>
                <a:lnTo>
                  <a:pt x="336808" y="79833"/>
                </a:lnTo>
                <a:lnTo>
                  <a:pt x="339382" y="95935"/>
                </a:lnTo>
                <a:lnTo>
                  <a:pt x="339966" y="272656"/>
                </a:lnTo>
                <a:lnTo>
                  <a:pt x="343318" y="288753"/>
                </a:lnTo>
                <a:lnTo>
                  <a:pt x="352628" y="301755"/>
                </a:lnTo>
                <a:lnTo>
                  <a:pt x="366776" y="310446"/>
                </a:lnTo>
                <a:lnTo>
                  <a:pt x="384644" y="313613"/>
                </a:lnTo>
                <a:lnTo>
                  <a:pt x="402135" y="310446"/>
                </a:lnTo>
                <a:lnTo>
                  <a:pt x="415455" y="301755"/>
                </a:lnTo>
                <a:lnTo>
                  <a:pt x="423935" y="288753"/>
                </a:lnTo>
                <a:lnTo>
                  <a:pt x="426910" y="272656"/>
                </a:lnTo>
                <a:lnTo>
                  <a:pt x="426910" y="95935"/>
                </a:lnTo>
                <a:lnTo>
                  <a:pt x="420002" y="58464"/>
                </a:lnTo>
                <a:lnTo>
                  <a:pt x="417648" y="54978"/>
                </a:lnTo>
                <a:close/>
              </a:path>
              <a:path w="427354" h="313689">
                <a:moveTo>
                  <a:pt x="318084" y="0"/>
                </a:moveTo>
                <a:lnTo>
                  <a:pt x="284094" y="2445"/>
                </a:lnTo>
                <a:lnTo>
                  <a:pt x="256576" y="9045"/>
                </a:lnTo>
                <a:lnTo>
                  <a:pt x="234847" y="18698"/>
                </a:lnTo>
                <a:lnTo>
                  <a:pt x="218224" y="30302"/>
                </a:lnTo>
                <a:lnTo>
                  <a:pt x="400984" y="30302"/>
                </a:lnTo>
                <a:lnTo>
                  <a:pt x="399419" y="27984"/>
                </a:lnTo>
                <a:lnTo>
                  <a:pt x="365376" y="7496"/>
                </a:lnTo>
                <a:lnTo>
                  <a:pt x="318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4964" y="4488793"/>
            <a:ext cx="87630" cy="313690"/>
          </a:xfrm>
          <a:custGeom>
            <a:avLst/>
            <a:gdLst/>
            <a:ahLst/>
            <a:cxnLst/>
            <a:rect l="l" t="t" r="r" b="b"/>
            <a:pathLst>
              <a:path w="87629" h="313689">
                <a:moveTo>
                  <a:pt x="44678" y="0"/>
                </a:moveTo>
                <a:lnTo>
                  <a:pt x="26810" y="3243"/>
                </a:lnTo>
                <a:lnTo>
                  <a:pt x="12661" y="12063"/>
                </a:lnTo>
                <a:lnTo>
                  <a:pt x="3352" y="25090"/>
                </a:lnTo>
                <a:lnTo>
                  <a:pt x="0" y="40957"/>
                </a:lnTo>
                <a:lnTo>
                  <a:pt x="12" y="272643"/>
                </a:lnTo>
                <a:lnTo>
                  <a:pt x="3362" y="288748"/>
                </a:lnTo>
                <a:lnTo>
                  <a:pt x="12668" y="301753"/>
                </a:lnTo>
                <a:lnTo>
                  <a:pt x="26812" y="310446"/>
                </a:lnTo>
                <a:lnTo>
                  <a:pt x="44678" y="313613"/>
                </a:lnTo>
                <a:lnTo>
                  <a:pt x="62179" y="310446"/>
                </a:lnTo>
                <a:lnTo>
                  <a:pt x="75563" y="301753"/>
                </a:lnTo>
                <a:lnTo>
                  <a:pt x="84221" y="288748"/>
                </a:lnTo>
                <a:lnTo>
                  <a:pt x="87541" y="272643"/>
                </a:lnTo>
                <a:lnTo>
                  <a:pt x="86944" y="40957"/>
                </a:lnTo>
                <a:lnTo>
                  <a:pt x="83969" y="25090"/>
                </a:lnTo>
                <a:lnTo>
                  <a:pt x="75488" y="12063"/>
                </a:lnTo>
                <a:lnTo>
                  <a:pt x="62169" y="3243"/>
                </a:lnTo>
                <a:lnTo>
                  <a:pt x="44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4106" y="4488799"/>
            <a:ext cx="263525" cy="313690"/>
          </a:xfrm>
          <a:custGeom>
            <a:avLst/>
            <a:gdLst/>
            <a:ahLst/>
            <a:cxnLst/>
            <a:rect l="l" t="t" r="r" b="b"/>
            <a:pathLst>
              <a:path w="263525" h="313689">
                <a:moveTo>
                  <a:pt x="136347" y="0"/>
                </a:moveTo>
                <a:lnTo>
                  <a:pt x="88770" y="7116"/>
                </a:lnTo>
                <a:lnTo>
                  <a:pt x="50782" y="27588"/>
                </a:lnTo>
                <a:lnTo>
                  <a:pt x="22946" y="60098"/>
                </a:lnTo>
                <a:lnTo>
                  <a:pt x="5831" y="103326"/>
                </a:lnTo>
                <a:lnTo>
                  <a:pt x="0" y="155956"/>
                </a:lnTo>
                <a:lnTo>
                  <a:pt x="6283" y="209403"/>
                </a:lnTo>
                <a:lnTo>
                  <a:pt x="24686" y="253128"/>
                </a:lnTo>
                <a:lnTo>
                  <a:pt x="54534" y="285892"/>
                </a:lnTo>
                <a:lnTo>
                  <a:pt x="95154" y="306458"/>
                </a:lnTo>
                <a:lnTo>
                  <a:pt x="145872" y="313588"/>
                </a:lnTo>
                <a:lnTo>
                  <a:pt x="170015" y="312678"/>
                </a:lnTo>
                <a:lnTo>
                  <a:pt x="210464" y="306735"/>
                </a:lnTo>
                <a:lnTo>
                  <a:pt x="246977" y="279783"/>
                </a:lnTo>
                <a:lnTo>
                  <a:pt x="246049" y="267855"/>
                </a:lnTo>
                <a:lnTo>
                  <a:pt x="240936" y="256805"/>
                </a:lnTo>
                <a:lnTo>
                  <a:pt x="237543" y="253568"/>
                </a:lnTo>
                <a:lnTo>
                  <a:pt x="155968" y="253568"/>
                </a:lnTo>
                <a:lnTo>
                  <a:pt x="126741" y="249456"/>
                </a:lnTo>
                <a:lnTo>
                  <a:pt x="105195" y="237088"/>
                </a:lnTo>
                <a:lnTo>
                  <a:pt x="90805" y="216411"/>
                </a:lnTo>
                <a:lnTo>
                  <a:pt x="83045" y="187375"/>
                </a:lnTo>
                <a:lnTo>
                  <a:pt x="225082" y="167144"/>
                </a:lnTo>
                <a:lnTo>
                  <a:pt x="239405" y="163506"/>
                </a:lnTo>
                <a:lnTo>
                  <a:pt x="252264" y="155938"/>
                </a:lnTo>
                <a:lnTo>
                  <a:pt x="260121" y="144741"/>
                </a:lnTo>
                <a:lnTo>
                  <a:pt x="77419" y="144741"/>
                </a:lnTo>
                <a:lnTo>
                  <a:pt x="79872" y="103921"/>
                </a:lnTo>
                <a:lnTo>
                  <a:pt x="90685" y="74826"/>
                </a:lnTo>
                <a:lnTo>
                  <a:pt x="108749" y="57407"/>
                </a:lnTo>
                <a:lnTo>
                  <a:pt x="132956" y="51612"/>
                </a:lnTo>
                <a:lnTo>
                  <a:pt x="238518" y="51612"/>
                </a:lnTo>
                <a:lnTo>
                  <a:pt x="226028" y="32385"/>
                </a:lnTo>
                <a:lnTo>
                  <a:pt x="187543" y="8249"/>
                </a:lnTo>
                <a:lnTo>
                  <a:pt x="136347" y="0"/>
                </a:lnTo>
                <a:close/>
              </a:path>
              <a:path w="263525" h="313689">
                <a:moveTo>
                  <a:pt x="222984" y="245367"/>
                </a:moveTo>
                <a:lnTo>
                  <a:pt x="212305" y="246075"/>
                </a:lnTo>
                <a:lnTo>
                  <a:pt x="200295" y="249072"/>
                </a:lnTo>
                <a:lnTo>
                  <a:pt x="186804" y="251445"/>
                </a:lnTo>
                <a:lnTo>
                  <a:pt x="171979" y="253006"/>
                </a:lnTo>
                <a:lnTo>
                  <a:pt x="155968" y="253568"/>
                </a:lnTo>
                <a:lnTo>
                  <a:pt x="237543" y="253568"/>
                </a:lnTo>
                <a:lnTo>
                  <a:pt x="232887" y="249126"/>
                </a:lnTo>
                <a:lnTo>
                  <a:pt x="222984" y="245367"/>
                </a:lnTo>
                <a:close/>
              </a:path>
              <a:path w="263525" h="313689">
                <a:moveTo>
                  <a:pt x="238518" y="51612"/>
                </a:moveTo>
                <a:lnTo>
                  <a:pt x="132956" y="51612"/>
                </a:lnTo>
                <a:lnTo>
                  <a:pt x="154255" y="56137"/>
                </a:lnTo>
                <a:lnTo>
                  <a:pt x="169921" y="70129"/>
                </a:lnTo>
                <a:lnTo>
                  <a:pt x="179588" y="94218"/>
                </a:lnTo>
                <a:lnTo>
                  <a:pt x="182892" y="129032"/>
                </a:lnTo>
                <a:lnTo>
                  <a:pt x="77419" y="144741"/>
                </a:lnTo>
                <a:lnTo>
                  <a:pt x="260121" y="144741"/>
                </a:lnTo>
                <a:lnTo>
                  <a:pt x="261102" y="143343"/>
                </a:lnTo>
                <a:lnTo>
                  <a:pt x="263359" y="124625"/>
                </a:lnTo>
                <a:lnTo>
                  <a:pt x="251425" y="71483"/>
                </a:lnTo>
                <a:lnTo>
                  <a:pt x="238518" y="51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3112" y="4366499"/>
            <a:ext cx="264795" cy="436245"/>
          </a:xfrm>
          <a:custGeom>
            <a:avLst/>
            <a:gdLst/>
            <a:ahLst/>
            <a:cxnLst/>
            <a:rect l="l" t="t" r="r" b="b"/>
            <a:pathLst>
              <a:path w="264795" h="436245">
                <a:moveTo>
                  <a:pt x="132968" y="124548"/>
                </a:moveTo>
                <a:lnTo>
                  <a:pt x="89196" y="131510"/>
                </a:lnTo>
                <a:lnTo>
                  <a:pt x="52477" y="151693"/>
                </a:lnTo>
                <a:lnTo>
                  <a:pt x="24347" y="184046"/>
                </a:lnTo>
                <a:lnTo>
                  <a:pt x="6342" y="227516"/>
                </a:lnTo>
                <a:lnTo>
                  <a:pt x="0" y="281051"/>
                </a:lnTo>
                <a:lnTo>
                  <a:pt x="6683" y="335934"/>
                </a:lnTo>
                <a:lnTo>
                  <a:pt x="25996" y="379181"/>
                </a:lnTo>
                <a:lnTo>
                  <a:pt x="56836" y="410471"/>
                </a:lnTo>
                <a:lnTo>
                  <a:pt x="98098" y="429481"/>
                </a:lnTo>
                <a:lnTo>
                  <a:pt x="148678" y="435889"/>
                </a:lnTo>
                <a:lnTo>
                  <a:pt x="175188" y="435141"/>
                </a:lnTo>
                <a:lnTo>
                  <a:pt x="219919" y="429272"/>
                </a:lnTo>
                <a:lnTo>
                  <a:pt x="254993" y="412711"/>
                </a:lnTo>
                <a:lnTo>
                  <a:pt x="264325" y="386829"/>
                </a:lnTo>
                <a:lnTo>
                  <a:pt x="264323" y="380352"/>
                </a:lnTo>
                <a:lnTo>
                  <a:pt x="150355" y="380352"/>
                </a:lnTo>
                <a:lnTo>
                  <a:pt x="121670" y="373453"/>
                </a:lnTo>
                <a:lnTo>
                  <a:pt x="101766" y="353352"/>
                </a:lnTo>
                <a:lnTo>
                  <a:pt x="90170" y="320944"/>
                </a:lnTo>
                <a:lnTo>
                  <a:pt x="86410" y="277126"/>
                </a:lnTo>
                <a:lnTo>
                  <a:pt x="90057" y="234641"/>
                </a:lnTo>
                <a:lnTo>
                  <a:pt x="101700" y="201883"/>
                </a:lnTo>
                <a:lnTo>
                  <a:pt x="122388" y="180802"/>
                </a:lnTo>
                <a:lnTo>
                  <a:pt x="153174" y="173342"/>
                </a:lnTo>
                <a:lnTo>
                  <a:pt x="264270" y="173342"/>
                </a:lnTo>
                <a:lnTo>
                  <a:pt x="264259" y="129590"/>
                </a:lnTo>
                <a:lnTo>
                  <a:pt x="177291" y="129590"/>
                </a:lnTo>
                <a:lnTo>
                  <a:pt x="168155" y="127618"/>
                </a:lnTo>
                <a:lnTo>
                  <a:pt x="157654" y="126017"/>
                </a:lnTo>
                <a:lnTo>
                  <a:pt x="145891" y="124942"/>
                </a:lnTo>
                <a:lnTo>
                  <a:pt x="132968" y="124548"/>
                </a:lnTo>
                <a:close/>
              </a:path>
              <a:path w="264795" h="436245">
                <a:moveTo>
                  <a:pt x="264270" y="173342"/>
                </a:moveTo>
                <a:lnTo>
                  <a:pt x="162140" y="173342"/>
                </a:lnTo>
                <a:lnTo>
                  <a:pt x="170002" y="174472"/>
                </a:lnTo>
                <a:lnTo>
                  <a:pt x="177291" y="176707"/>
                </a:lnTo>
                <a:lnTo>
                  <a:pt x="177291" y="375856"/>
                </a:lnTo>
                <a:lnTo>
                  <a:pt x="172131" y="377984"/>
                </a:lnTo>
                <a:lnTo>
                  <a:pt x="165923" y="379371"/>
                </a:lnTo>
                <a:lnTo>
                  <a:pt x="158666" y="380124"/>
                </a:lnTo>
                <a:lnTo>
                  <a:pt x="150355" y="380352"/>
                </a:lnTo>
                <a:lnTo>
                  <a:pt x="264323" y="380352"/>
                </a:lnTo>
                <a:lnTo>
                  <a:pt x="264270" y="173342"/>
                </a:lnTo>
                <a:close/>
              </a:path>
              <a:path w="264795" h="436245">
                <a:moveTo>
                  <a:pt x="221970" y="0"/>
                </a:moveTo>
                <a:lnTo>
                  <a:pt x="204427" y="3138"/>
                </a:lnTo>
                <a:lnTo>
                  <a:pt x="190430" y="11780"/>
                </a:lnTo>
                <a:lnTo>
                  <a:pt x="181033" y="24769"/>
                </a:lnTo>
                <a:lnTo>
                  <a:pt x="177291" y="40944"/>
                </a:lnTo>
                <a:lnTo>
                  <a:pt x="177291" y="129590"/>
                </a:lnTo>
                <a:lnTo>
                  <a:pt x="264259" y="129590"/>
                </a:lnTo>
                <a:lnTo>
                  <a:pt x="264236" y="39598"/>
                </a:lnTo>
                <a:lnTo>
                  <a:pt x="260914" y="24211"/>
                </a:lnTo>
                <a:lnTo>
                  <a:pt x="252342" y="11622"/>
                </a:lnTo>
                <a:lnTo>
                  <a:pt x="239150" y="3120"/>
                </a:lnTo>
                <a:lnTo>
                  <a:pt x="221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5533" y="4487793"/>
            <a:ext cx="314960" cy="314960"/>
          </a:xfrm>
          <a:custGeom>
            <a:avLst/>
            <a:gdLst/>
            <a:ahLst/>
            <a:cxnLst/>
            <a:rect l="l" t="t" r="r" b="b"/>
            <a:pathLst>
              <a:path w="314960" h="314960">
                <a:moveTo>
                  <a:pt x="46932" y="175393"/>
                </a:moveTo>
                <a:lnTo>
                  <a:pt x="19069" y="203282"/>
                </a:lnTo>
                <a:lnTo>
                  <a:pt x="4767" y="224811"/>
                </a:lnTo>
                <a:lnTo>
                  <a:pt x="0" y="249304"/>
                </a:lnTo>
                <a:lnTo>
                  <a:pt x="4767" y="273802"/>
                </a:lnTo>
                <a:lnTo>
                  <a:pt x="19069" y="295344"/>
                </a:lnTo>
                <a:lnTo>
                  <a:pt x="40599" y="309646"/>
                </a:lnTo>
                <a:lnTo>
                  <a:pt x="65095" y="314413"/>
                </a:lnTo>
                <a:lnTo>
                  <a:pt x="89593" y="309646"/>
                </a:lnTo>
                <a:lnTo>
                  <a:pt x="111131" y="295344"/>
                </a:lnTo>
                <a:lnTo>
                  <a:pt x="187253" y="219373"/>
                </a:lnTo>
                <a:lnTo>
                  <a:pt x="124313" y="219373"/>
                </a:lnTo>
                <a:lnTo>
                  <a:pt x="46932" y="175393"/>
                </a:lnTo>
                <a:close/>
              </a:path>
              <a:path w="314960" h="314960">
                <a:moveTo>
                  <a:pt x="277955" y="185883"/>
                </a:moveTo>
                <a:lnTo>
                  <a:pt x="221532" y="185883"/>
                </a:lnTo>
                <a:lnTo>
                  <a:pt x="222357" y="186683"/>
                </a:lnTo>
                <a:lnTo>
                  <a:pt x="222421" y="187166"/>
                </a:lnTo>
                <a:lnTo>
                  <a:pt x="222116" y="187674"/>
                </a:lnTo>
                <a:lnTo>
                  <a:pt x="176320" y="268382"/>
                </a:lnTo>
                <a:lnTo>
                  <a:pt x="203180" y="295268"/>
                </a:lnTo>
                <a:lnTo>
                  <a:pt x="224724" y="309570"/>
                </a:lnTo>
                <a:lnTo>
                  <a:pt x="249224" y="314337"/>
                </a:lnTo>
                <a:lnTo>
                  <a:pt x="273725" y="309570"/>
                </a:lnTo>
                <a:lnTo>
                  <a:pt x="295268" y="295268"/>
                </a:lnTo>
                <a:lnTo>
                  <a:pt x="309563" y="273725"/>
                </a:lnTo>
                <a:lnTo>
                  <a:pt x="314328" y="249227"/>
                </a:lnTo>
                <a:lnTo>
                  <a:pt x="309563" y="224734"/>
                </a:lnTo>
                <a:lnTo>
                  <a:pt x="295268" y="203206"/>
                </a:lnTo>
                <a:lnTo>
                  <a:pt x="277955" y="185883"/>
                </a:lnTo>
                <a:close/>
              </a:path>
              <a:path w="314960" h="314960">
                <a:moveTo>
                  <a:pt x="65095" y="0"/>
                </a:moveTo>
                <a:lnTo>
                  <a:pt x="40599" y="4767"/>
                </a:lnTo>
                <a:lnTo>
                  <a:pt x="19069" y="19069"/>
                </a:lnTo>
                <a:lnTo>
                  <a:pt x="4767" y="40600"/>
                </a:lnTo>
                <a:lnTo>
                  <a:pt x="0" y="65098"/>
                </a:lnTo>
                <a:lnTo>
                  <a:pt x="4767" y="89593"/>
                </a:lnTo>
                <a:lnTo>
                  <a:pt x="19069" y="111118"/>
                </a:lnTo>
                <a:lnTo>
                  <a:pt x="125672" y="217798"/>
                </a:lnTo>
                <a:lnTo>
                  <a:pt x="125710" y="218497"/>
                </a:lnTo>
                <a:lnTo>
                  <a:pt x="124910" y="219284"/>
                </a:lnTo>
                <a:lnTo>
                  <a:pt x="124313" y="219373"/>
                </a:lnTo>
                <a:lnTo>
                  <a:pt x="187253" y="219373"/>
                </a:lnTo>
                <a:lnTo>
                  <a:pt x="220338" y="186353"/>
                </a:lnTo>
                <a:lnTo>
                  <a:pt x="220694" y="185972"/>
                </a:lnTo>
                <a:lnTo>
                  <a:pt x="221532" y="185883"/>
                </a:lnTo>
                <a:lnTo>
                  <a:pt x="277955" y="185883"/>
                </a:lnTo>
                <a:lnTo>
                  <a:pt x="249281" y="157194"/>
                </a:lnTo>
                <a:lnTo>
                  <a:pt x="295268" y="111194"/>
                </a:lnTo>
                <a:lnTo>
                  <a:pt x="309563" y="89670"/>
                </a:lnTo>
                <a:lnTo>
                  <a:pt x="314328" y="65174"/>
                </a:lnTo>
                <a:lnTo>
                  <a:pt x="157194" y="65131"/>
                </a:lnTo>
                <a:lnTo>
                  <a:pt x="111131" y="19069"/>
                </a:lnTo>
                <a:lnTo>
                  <a:pt x="89593" y="4767"/>
                </a:lnTo>
                <a:lnTo>
                  <a:pt x="65095" y="0"/>
                </a:lnTo>
                <a:close/>
              </a:path>
              <a:path w="314960" h="314960">
                <a:moveTo>
                  <a:pt x="249224" y="76"/>
                </a:moveTo>
                <a:lnTo>
                  <a:pt x="224724" y="4843"/>
                </a:lnTo>
                <a:lnTo>
                  <a:pt x="203180" y="19145"/>
                </a:lnTo>
                <a:lnTo>
                  <a:pt x="157194" y="65131"/>
                </a:lnTo>
                <a:lnTo>
                  <a:pt x="314319" y="65131"/>
                </a:lnTo>
                <a:lnTo>
                  <a:pt x="309563" y="40677"/>
                </a:lnTo>
                <a:lnTo>
                  <a:pt x="295268" y="19145"/>
                </a:lnTo>
                <a:lnTo>
                  <a:pt x="273725" y="4843"/>
                </a:lnTo>
                <a:lnTo>
                  <a:pt x="249224" y="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9440" y="4794132"/>
            <a:ext cx="163195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30" dirty="0">
                <a:solidFill>
                  <a:srgbClr val="FFFFFF"/>
                </a:solidFill>
                <a:latin typeface="Aaux Pro"/>
                <a:cs typeface="Aaux Pro"/>
              </a:rPr>
              <a:t>It's </a:t>
            </a:r>
            <a:r>
              <a:rPr sz="1650" spc="10" dirty="0">
                <a:solidFill>
                  <a:srgbClr val="FFFFFF"/>
                </a:solidFill>
                <a:latin typeface="Aaux Pro"/>
                <a:cs typeface="Aaux Pro"/>
              </a:rPr>
              <a:t>a </a:t>
            </a:r>
            <a:r>
              <a:rPr sz="1650" spc="-20" dirty="0">
                <a:solidFill>
                  <a:srgbClr val="FFFFFF"/>
                </a:solidFill>
                <a:latin typeface="Aaux Pro"/>
                <a:cs typeface="Aaux Pro"/>
              </a:rPr>
              <a:t>matter of</a:t>
            </a:r>
            <a:r>
              <a:rPr sz="1650" spc="175" dirty="0">
                <a:solidFill>
                  <a:srgbClr val="FFFFFF"/>
                </a:solidFill>
                <a:latin typeface="Aaux Pro"/>
                <a:cs typeface="Aaux Pro"/>
              </a:rPr>
              <a:t> </a:t>
            </a:r>
            <a:r>
              <a:rPr sz="1650" spc="-35" dirty="0">
                <a:solidFill>
                  <a:srgbClr val="FFFFFF"/>
                </a:solidFill>
                <a:latin typeface="Aaux Pro"/>
                <a:cs typeface="Aaux Pro"/>
              </a:rPr>
              <a:t>life</a:t>
            </a:r>
            <a:endParaRPr sz="1650" dirty="0">
              <a:latin typeface="Aaux Pro"/>
              <a:cs typeface="Aaux Pr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13387" y="3190649"/>
            <a:ext cx="25442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>
                <a:solidFill>
                  <a:srgbClr val="FFFFFF"/>
                </a:solidFill>
              </a:rPr>
              <a:t>Thank</a:t>
            </a:r>
            <a:r>
              <a:rPr sz="3600" spc="-225" dirty="0">
                <a:solidFill>
                  <a:srgbClr val="FFFFFF"/>
                </a:solidFill>
              </a:rPr>
              <a:t> </a:t>
            </a:r>
            <a:r>
              <a:rPr sz="3600" spc="-165" dirty="0">
                <a:solidFill>
                  <a:srgbClr val="FFFFFF"/>
                </a:solidFill>
              </a:rPr>
              <a:t>You</a:t>
            </a:r>
            <a:endParaRPr sz="3600" dirty="0"/>
          </a:p>
        </p:txBody>
      </p:sp>
      <p:sp>
        <p:nvSpPr>
          <p:cNvPr id="11" name="object 11"/>
          <p:cNvSpPr/>
          <p:nvPr/>
        </p:nvSpPr>
        <p:spPr>
          <a:xfrm>
            <a:off x="4368000" y="4204878"/>
            <a:ext cx="1956435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00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566</Words>
  <Application>Microsoft Office PowerPoint</Application>
  <PresentationFormat>Personnalisé</PresentationFormat>
  <Paragraphs>146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Aaux Pro</vt:lpstr>
      <vt:lpstr>Aaux Pro Light</vt:lpstr>
      <vt:lpstr>Calibri</vt:lpstr>
      <vt:lpstr>MS Reference Sans Serif</vt:lpstr>
      <vt:lpstr>Office Theme</vt:lpstr>
      <vt:lpstr>The Future of  Healthcare</vt:lpstr>
      <vt:lpstr>90</vt:lpstr>
      <vt:lpstr>The Future of Healthcare in a Nutshel</vt:lpstr>
      <vt:lpstr>Megatrends in Healthcare Explained</vt:lpstr>
      <vt:lpstr>Enhanced EMR – Where does it take us?  Digitalisation, Big Data &amp; Artificial Intel igence</vt:lpstr>
      <vt:lpstr>Présentation PowerPoint</vt:lpstr>
      <vt:lpstr>Présentation PowerPoint</vt:lpstr>
      <vt:lpstr>Accessibility to quality healthcare everywhere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 Healthcare</dc:title>
  <cp:lastModifiedBy>lwa</cp:lastModifiedBy>
  <cp:revision>1</cp:revision>
  <dcterms:created xsi:type="dcterms:W3CDTF">2018-06-05T11:39:02Z</dcterms:created>
  <dcterms:modified xsi:type="dcterms:W3CDTF">2018-06-05T12:02:34Z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2018-06-05T00:00:00Z</vt:filetime>
  </property>
</Properties>
</file>